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  <p:sldMasterId id="2147483700" r:id="rId5"/>
  </p:sldMasterIdLst>
  <p:notesMasterIdLst>
    <p:notesMasterId r:id="rId7"/>
  </p:notesMasterIdLst>
  <p:sldIdLst>
    <p:sldId id="2147469968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1EFB464-5FF2-66B9-6A05-918421A13F29}" name="Laura Barber" initials="LB" userId="S::laura.barber@ofi.com::db437c51-86fb-4b97-81b7-524a1dc96af0" providerId="AD"/>
  <p188:author id="{1A162DBC-261F-FE28-6E49-64A1DFF88514}" name="Antal Neville" initials="AN" userId="S::antal.neville@ofi.com::90fb1738-4478-48bb-ab5f-b9d67f01e768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7C3D7"/>
    <a:srgbClr val="CFEDF1"/>
    <a:srgbClr val="D8F1F4"/>
    <a:srgbClr val="BB6DA7"/>
    <a:srgbClr val="B25A9B"/>
    <a:srgbClr val="92006C"/>
    <a:srgbClr val="7E005D"/>
    <a:srgbClr val="FFD1F3"/>
    <a:srgbClr val="8700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F936152-1328-40A1-AFBF-384DABA55D49}" v="3" dt="2025-07-02T06:43:57.18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628" autoAdjust="0"/>
    <p:restoredTop sz="87167" autoAdjust="0"/>
  </p:normalViewPr>
  <p:slideViewPr>
    <p:cSldViewPr snapToGrid="0">
      <p:cViewPr varScale="1">
        <p:scale>
          <a:sx n="63" d="100"/>
          <a:sy n="63" d="100"/>
        </p:scale>
        <p:origin x="1084" y="56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13" Type="http://schemas.microsoft.com/office/2018/10/relationships/authors" Target="authors.xml"/><Relationship Id="rId3" Type="http://schemas.openxmlformats.org/officeDocument/2006/relationships/customXml" Target="../customXml/item3.xml"/><Relationship Id="rId7" Type="http://schemas.openxmlformats.org/officeDocument/2006/relationships/notesMaster" Target="notesMasters/notesMaster1.xml"/><Relationship Id="rId12" Type="http://schemas.microsoft.com/office/2015/10/relationships/revisionInfo" Target="revisionInfo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A6B1C3-53F3-4462-8D14-1596F482E50C}" type="datetimeFigureOut">
              <a:rPr lang="en-US" smtClean="0"/>
              <a:t>7/6/2025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64F4D1-C9A1-4EED-BD0D-EE9400DA3C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6322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(white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6FDC2AD0-20F9-4A7E-9E89-6B29225F1AC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BFD6359A-04C0-4185-A2DB-C2295FA031B9}"/>
              </a:ext>
            </a:extLst>
          </p:cNvPr>
          <p:cNvGrpSpPr/>
          <p:nvPr userDrawn="1"/>
        </p:nvGrpSpPr>
        <p:grpSpPr>
          <a:xfrm>
            <a:off x="4672086" y="2075156"/>
            <a:ext cx="2849929" cy="2707616"/>
            <a:chOff x="4672086" y="2075156"/>
            <a:chExt cx="2849929" cy="2707616"/>
          </a:xfrm>
        </p:grpSpPr>
        <p:sp>
          <p:nvSpPr>
            <p:cNvPr id="5" name="Vrije vorm: vorm 4">
              <a:extLst>
                <a:ext uri="{FF2B5EF4-FFF2-40B4-BE49-F238E27FC236}">
                  <a16:creationId xmlns:a16="http://schemas.microsoft.com/office/drawing/2014/main" id="{B984A5EF-105B-401B-B2F9-2AD53A6B5B76}"/>
                </a:ext>
              </a:extLst>
            </p:cNvPr>
            <p:cNvSpPr/>
            <p:nvPr/>
          </p:nvSpPr>
          <p:spPr>
            <a:xfrm>
              <a:off x="4944973" y="4129237"/>
              <a:ext cx="2575757" cy="653535"/>
            </a:xfrm>
            <a:custGeom>
              <a:avLst/>
              <a:gdLst>
                <a:gd name="connsiteX0" fmla="*/ 1020881 w 2575757"/>
                <a:gd name="connsiteY0" fmla="*/ 384936 h 653535"/>
                <a:gd name="connsiteX1" fmla="*/ 1024379 w 2575757"/>
                <a:gd name="connsiteY1" fmla="*/ 373042 h 653535"/>
                <a:gd name="connsiteX2" fmla="*/ 1109045 w 2575757"/>
                <a:gd name="connsiteY2" fmla="*/ 274390 h 653535"/>
                <a:gd name="connsiteX3" fmla="*/ 1132835 w 2575757"/>
                <a:gd name="connsiteY3" fmla="*/ 271591 h 653535"/>
                <a:gd name="connsiteX4" fmla="*/ 1130736 w 2575757"/>
                <a:gd name="connsiteY4" fmla="*/ 296779 h 653535"/>
                <a:gd name="connsiteX5" fmla="*/ 1034875 w 2575757"/>
                <a:gd name="connsiteY5" fmla="*/ 382138 h 653535"/>
                <a:gd name="connsiteX6" fmla="*/ 1020881 w 2575757"/>
                <a:gd name="connsiteY6" fmla="*/ 384936 h 653535"/>
                <a:gd name="connsiteX7" fmla="*/ 632540 w 2575757"/>
                <a:gd name="connsiteY7" fmla="*/ 342257 h 653535"/>
                <a:gd name="connsiteX8" fmla="*/ 645135 w 2575757"/>
                <a:gd name="connsiteY8" fmla="*/ 350653 h 653535"/>
                <a:gd name="connsiteX9" fmla="*/ 493997 w 2575757"/>
                <a:gd name="connsiteY9" fmla="*/ 471694 h 653535"/>
                <a:gd name="connsiteX10" fmla="*/ 638838 w 2575757"/>
                <a:gd name="connsiteY10" fmla="*/ 305175 h 653535"/>
                <a:gd name="connsiteX11" fmla="*/ 629742 w 2575757"/>
                <a:gd name="connsiteY11" fmla="*/ 322667 h 653535"/>
                <a:gd name="connsiteX12" fmla="*/ 632540 w 2575757"/>
                <a:gd name="connsiteY12" fmla="*/ 342257 h 653535"/>
                <a:gd name="connsiteX13" fmla="*/ 1230095 w 2575757"/>
                <a:gd name="connsiteY13" fmla="*/ 429715 h 653535"/>
                <a:gd name="connsiteX14" fmla="*/ 1227996 w 2575757"/>
                <a:gd name="connsiteY14" fmla="*/ 406626 h 653535"/>
                <a:gd name="connsiteX15" fmla="*/ 1204905 w 2575757"/>
                <a:gd name="connsiteY15" fmla="*/ 403827 h 653535"/>
                <a:gd name="connsiteX16" fmla="*/ 1189512 w 2575757"/>
                <a:gd name="connsiteY16" fmla="*/ 417820 h 653535"/>
                <a:gd name="connsiteX17" fmla="*/ 1139132 w 2575757"/>
                <a:gd name="connsiteY17" fmla="*/ 468196 h 653535"/>
                <a:gd name="connsiteX18" fmla="*/ 1048170 w 2575757"/>
                <a:gd name="connsiteY18" fmla="*/ 482189 h 653535"/>
                <a:gd name="connsiteX19" fmla="*/ 1020881 w 2575757"/>
                <a:gd name="connsiteY19" fmla="*/ 443008 h 653535"/>
                <a:gd name="connsiteX20" fmla="*/ 1037674 w 2575757"/>
                <a:gd name="connsiteY20" fmla="*/ 438810 h 653535"/>
                <a:gd name="connsiteX21" fmla="*/ 1167121 w 2575757"/>
                <a:gd name="connsiteY21" fmla="*/ 324066 h 653535"/>
                <a:gd name="connsiteX22" fmla="*/ 1183214 w 2575757"/>
                <a:gd name="connsiteY22" fmla="*/ 277189 h 653535"/>
                <a:gd name="connsiteX23" fmla="*/ 1125838 w 2575757"/>
                <a:gd name="connsiteY23" fmla="*/ 217018 h 653535"/>
                <a:gd name="connsiteX24" fmla="*/ 1092951 w 2575757"/>
                <a:gd name="connsiteY24" fmla="*/ 228212 h 653535"/>
                <a:gd name="connsiteX25" fmla="*/ 971201 w 2575757"/>
                <a:gd name="connsiteY25" fmla="*/ 381438 h 653535"/>
                <a:gd name="connsiteX26" fmla="*/ 961405 w 2575757"/>
                <a:gd name="connsiteY26" fmla="*/ 406626 h 653535"/>
                <a:gd name="connsiteX27" fmla="*/ 936915 w 2575757"/>
                <a:gd name="connsiteY27" fmla="*/ 411523 h 653535"/>
                <a:gd name="connsiteX28" fmla="*/ 866244 w 2575757"/>
                <a:gd name="connsiteY28" fmla="*/ 366745 h 653535"/>
                <a:gd name="connsiteX29" fmla="*/ 836157 w 2575757"/>
                <a:gd name="connsiteY29" fmla="*/ 347854 h 653535"/>
                <a:gd name="connsiteX30" fmla="*/ 843154 w 2575757"/>
                <a:gd name="connsiteY30" fmla="*/ 343657 h 653535"/>
                <a:gd name="connsiteX31" fmla="*/ 951609 w 2575757"/>
                <a:gd name="connsiteY31" fmla="*/ 249902 h 653535"/>
                <a:gd name="connsiteX32" fmla="*/ 967003 w 2575757"/>
                <a:gd name="connsiteY32" fmla="*/ 205124 h 653535"/>
                <a:gd name="connsiteX33" fmla="*/ 942513 w 2575757"/>
                <a:gd name="connsiteY33" fmla="*/ 191130 h 653535"/>
                <a:gd name="connsiteX34" fmla="*/ 911726 w 2575757"/>
                <a:gd name="connsiteY34" fmla="*/ 214219 h 653535"/>
                <a:gd name="connsiteX35" fmla="*/ 848752 w 2575757"/>
                <a:gd name="connsiteY35" fmla="*/ 270892 h 653535"/>
                <a:gd name="connsiteX36" fmla="*/ 808868 w 2575757"/>
                <a:gd name="connsiteY36" fmla="*/ 300277 h 653535"/>
                <a:gd name="connsiteX37" fmla="*/ 797673 w 2575757"/>
                <a:gd name="connsiteY37" fmla="*/ 293281 h 653535"/>
                <a:gd name="connsiteX38" fmla="*/ 801171 w 2575757"/>
                <a:gd name="connsiteY38" fmla="*/ 247803 h 653535"/>
                <a:gd name="connsiteX39" fmla="*/ 820763 w 2575757"/>
                <a:gd name="connsiteY39" fmla="*/ 135857 h 653535"/>
                <a:gd name="connsiteX40" fmla="*/ 815865 w 2575757"/>
                <a:gd name="connsiteY40" fmla="*/ 83383 h 653535"/>
                <a:gd name="connsiteX41" fmla="*/ 797673 w 2575757"/>
                <a:gd name="connsiteY41" fmla="*/ 76386 h 653535"/>
                <a:gd name="connsiteX42" fmla="*/ 761288 w 2575757"/>
                <a:gd name="connsiteY42" fmla="*/ 129560 h 653535"/>
                <a:gd name="connsiteX43" fmla="*/ 755690 w 2575757"/>
                <a:gd name="connsiteY43" fmla="*/ 185533 h 653535"/>
                <a:gd name="connsiteX44" fmla="*/ 743795 w 2575757"/>
                <a:gd name="connsiteY44" fmla="*/ 297479 h 653535"/>
                <a:gd name="connsiteX45" fmla="*/ 738897 w 2575757"/>
                <a:gd name="connsiteY45" fmla="*/ 447906 h 653535"/>
                <a:gd name="connsiteX46" fmla="*/ 737497 w 2575757"/>
                <a:gd name="connsiteY46" fmla="*/ 462599 h 653535"/>
                <a:gd name="connsiteX47" fmla="*/ 733299 w 2575757"/>
                <a:gd name="connsiteY47" fmla="*/ 456302 h 653535"/>
                <a:gd name="connsiteX48" fmla="*/ 716506 w 2575757"/>
                <a:gd name="connsiteY48" fmla="*/ 370943 h 653535"/>
                <a:gd name="connsiteX49" fmla="*/ 716506 w 2575757"/>
                <a:gd name="connsiteY49" fmla="*/ 321267 h 653535"/>
                <a:gd name="connsiteX50" fmla="*/ 714407 w 2575757"/>
                <a:gd name="connsiteY50" fmla="*/ 288383 h 653535"/>
                <a:gd name="connsiteX51" fmla="*/ 673823 w 2575757"/>
                <a:gd name="connsiteY51" fmla="*/ 239407 h 653535"/>
                <a:gd name="connsiteX52" fmla="*/ 637438 w 2575757"/>
                <a:gd name="connsiteY52" fmla="*/ 249202 h 653535"/>
                <a:gd name="connsiteX53" fmla="*/ 440119 w 2575757"/>
                <a:gd name="connsiteY53" fmla="*/ 433913 h 653535"/>
                <a:gd name="connsiteX54" fmla="*/ 433122 w 2575757"/>
                <a:gd name="connsiteY54" fmla="*/ 447906 h 653535"/>
                <a:gd name="connsiteX55" fmla="*/ 431023 w 2575757"/>
                <a:gd name="connsiteY55" fmla="*/ 436711 h 653535"/>
                <a:gd name="connsiteX56" fmla="*/ 426125 w 2575757"/>
                <a:gd name="connsiteY56" fmla="*/ 301677 h 653535"/>
                <a:gd name="connsiteX57" fmla="*/ 421227 w 2575757"/>
                <a:gd name="connsiteY57" fmla="*/ 248503 h 653535"/>
                <a:gd name="connsiteX58" fmla="*/ 375046 w 2575757"/>
                <a:gd name="connsiteY58" fmla="*/ 227513 h 653535"/>
                <a:gd name="connsiteX59" fmla="*/ 333063 w 2575757"/>
                <a:gd name="connsiteY59" fmla="*/ 265294 h 653535"/>
                <a:gd name="connsiteX60" fmla="*/ 246299 w 2575757"/>
                <a:gd name="connsiteY60" fmla="*/ 408725 h 653535"/>
                <a:gd name="connsiteX61" fmla="*/ 222509 w 2575757"/>
                <a:gd name="connsiteY61" fmla="*/ 459800 h 653535"/>
                <a:gd name="connsiteX62" fmla="*/ 220410 w 2575757"/>
                <a:gd name="connsiteY62" fmla="*/ 449305 h 653535"/>
                <a:gd name="connsiteX63" fmla="*/ 215512 w 2575757"/>
                <a:gd name="connsiteY63" fmla="*/ 346455 h 653535"/>
                <a:gd name="connsiteX64" fmla="*/ 202217 w 2575757"/>
                <a:gd name="connsiteY64" fmla="*/ 257598 h 653535"/>
                <a:gd name="connsiteX65" fmla="*/ 156036 w 2575757"/>
                <a:gd name="connsiteY65" fmla="*/ 247103 h 653535"/>
                <a:gd name="connsiteX66" fmla="*/ 129447 w 2575757"/>
                <a:gd name="connsiteY66" fmla="*/ 286984 h 653535"/>
                <a:gd name="connsiteX67" fmla="*/ 85365 w 2575757"/>
                <a:gd name="connsiteY67" fmla="*/ 408725 h 653535"/>
                <a:gd name="connsiteX68" fmla="*/ 78368 w 2575757"/>
                <a:gd name="connsiteY68" fmla="*/ 425517 h 653535"/>
                <a:gd name="connsiteX69" fmla="*/ 65773 w 2575757"/>
                <a:gd name="connsiteY69" fmla="*/ 424817 h 653535"/>
                <a:gd name="connsiteX70" fmla="*/ 60875 w 2575757"/>
                <a:gd name="connsiteY70" fmla="*/ 398230 h 653535"/>
                <a:gd name="connsiteX71" fmla="*/ 60875 w 2575757"/>
                <a:gd name="connsiteY71" fmla="*/ 293981 h 653535"/>
                <a:gd name="connsiteX72" fmla="*/ 45481 w 2575757"/>
                <a:gd name="connsiteY72" fmla="*/ 257598 h 653535"/>
                <a:gd name="connsiteX73" fmla="*/ 34986 w 2575757"/>
                <a:gd name="connsiteY73" fmla="*/ 254100 h 653535"/>
                <a:gd name="connsiteX74" fmla="*/ 0 w 2575757"/>
                <a:gd name="connsiteY74" fmla="*/ 293281 h 653535"/>
                <a:gd name="connsiteX75" fmla="*/ 3499 w 2575757"/>
                <a:gd name="connsiteY75" fmla="*/ 421319 h 653535"/>
                <a:gd name="connsiteX76" fmla="*/ 17493 w 2575757"/>
                <a:gd name="connsiteY76" fmla="*/ 509476 h 653535"/>
                <a:gd name="connsiteX77" fmla="*/ 86065 w 2575757"/>
                <a:gd name="connsiteY77" fmla="*/ 527667 h 653535"/>
                <a:gd name="connsiteX78" fmla="*/ 107056 w 2575757"/>
                <a:gd name="connsiteY78" fmla="*/ 494783 h 653535"/>
                <a:gd name="connsiteX79" fmla="*/ 134345 w 2575757"/>
                <a:gd name="connsiteY79" fmla="*/ 396131 h 653535"/>
                <a:gd name="connsiteX80" fmla="*/ 141342 w 2575757"/>
                <a:gd name="connsiteY80" fmla="*/ 371643 h 653535"/>
                <a:gd name="connsiteX81" fmla="*/ 148339 w 2575757"/>
                <a:gd name="connsiteY81" fmla="*/ 363247 h 653535"/>
                <a:gd name="connsiteX82" fmla="*/ 154637 w 2575757"/>
                <a:gd name="connsiteY82" fmla="*/ 371643 h 653535"/>
                <a:gd name="connsiteX83" fmla="*/ 158835 w 2575757"/>
                <a:gd name="connsiteY83" fmla="*/ 394032 h 653535"/>
                <a:gd name="connsiteX84" fmla="*/ 170030 w 2575757"/>
                <a:gd name="connsiteY84" fmla="*/ 490585 h 653535"/>
                <a:gd name="connsiteX85" fmla="*/ 189622 w 2575757"/>
                <a:gd name="connsiteY85" fmla="*/ 541660 h 653535"/>
                <a:gd name="connsiteX86" fmla="*/ 241401 w 2575757"/>
                <a:gd name="connsiteY86" fmla="*/ 538162 h 653535"/>
                <a:gd name="connsiteX87" fmla="*/ 245599 w 2575757"/>
                <a:gd name="connsiteY87" fmla="*/ 529067 h 653535"/>
                <a:gd name="connsiteX88" fmla="*/ 272188 w 2575757"/>
                <a:gd name="connsiteY88" fmla="*/ 463298 h 653535"/>
                <a:gd name="connsiteX89" fmla="*/ 328165 w 2575757"/>
                <a:gd name="connsiteY89" fmla="*/ 338059 h 653535"/>
                <a:gd name="connsiteX90" fmla="*/ 350556 w 2575757"/>
                <a:gd name="connsiteY90" fmla="*/ 307274 h 653535"/>
                <a:gd name="connsiteX91" fmla="*/ 365950 w 2575757"/>
                <a:gd name="connsiteY91" fmla="*/ 312871 h 653535"/>
                <a:gd name="connsiteX92" fmla="*/ 367349 w 2575757"/>
                <a:gd name="connsiteY92" fmla="*/ 338059 h 653535"/>
                <a:gd name="connsiteX93" fmla="*/ 382743 w 2575757"/>
                <a:gd name="connsiteY93" fmla="*/ 498981 h 653535"/>
                <a:gd name="connsiteX94" fmla="*/ 400236 w 2575757"/>
                <a:gd name="connsiteY94" fmla="*/ 564050 h 653535"/>
                <a:gd name="connsiteX95" fmla="*/ 420527 w 2575757"/>
                <a:gd name="connsiteY95" fmla="*/ 581541 h 653535"/>
                <a:gd name="connsiteX96" fmla="*/ 457612 w 2575757"/>
                <a:gd name="connsiteY96" fmla="*/ 545859 h 653535"/>
                <a:gd name="connsiteX97" fmla="*/ 456912 w 2575757"/>
                <a:gd name="connsiteY97" fmla="*/ 532565 h 653535"/>
                <a:gd name="connsiteX98" fmla="*/ 519187 w 2575757"/>
                <a:gd name="connsiteY98" fmla="*/ 522770 h 653535"/>
                <a:gd name="connsiteX99" fmla="*/ 547875 w 2575757"/>
                <a:gd name="connsiteY99" fmla="*/ 506677 h 653535"/>
                <a:gd name="connsiteX100" fmla="*/ 644436 w 2575757"/>
                <a:gd name="connsiteY100" fmla="*/ 421319 h 653535"/>
                <a:gd name="connsiteX101" fmla="*/ 660529 w 2575757"/>
                <a:gd name="connsiteY101" fmla="*/ 405926 h 653535"/>
                <a:gd name="connsiteX102" fmla="*/ 687118 w 2575757"/>
                <a:gd name="connsiteY102" fmla="*/ 475892 h 653535"/>
                <a:gd name="connsiteX103" fmla="*/ 736798 w 2575757"/>
                <a:gd name="connsiteY103" fmla="*/ 503879 h 653535"/>
                <a:gd name="connsiteX104" fmla="*/ 736798 w 2575757"/>
                <a:gd name="connsiteY104" fmla="*/ 523469 h 653535"/>
                <a:gd name="connsiteX105" fmla="*/ 739596 w 2575757"/>
                <a:gd name="connsiteY105" fmla="*/ 549357 h 653535"/>
                <a:gd name="connsiteX106" fmla="*/ 757789 w 2575757"/>
                <a:gd name="connsiteY106" fmla="*/ 569647 h 653535"/>
                <a:gd name="connsiteX107" fmla="*/ 785778 w 2575757"/>
                <a:gd name="connsiteY107" fmla="*/ 555654 h 653535"/>
                <a:gd name="connsiteX108" fmla="*/ 794174 w 2575757"/>
                <a:gd name="connsiteY108" fmla="*/ 526268 h 653535"/>
                <a:gd name="connsiteX109" fmla="*/ 793474 w 2575757"/>
                <a:gd name="connsiteY109" fmla="*/ 458401 h 653535"/>
                <a:gd name="connsiteX110" fmla="*/ 795573 w 2575757"/>
                <a:gd name="connsiteY110" fmla="*/ 409425 h 653535"/>
                <a:gd name="connsiteX111" fmla="*/ 810267 w 2575757"/>
                <a:gd name="connsiteY111" fmla="*/ 414322 h 653535"/>
                <a:gd name="connsiteX112" fmla="*/ 931318 w 2575757"/>
                <a:gd name="connsiteY112" fmla="*/ 489886 h 653535"/>
                <a:gd name="connsiteX113" fmla="*/ 968402 w 2575757"/>
                <a:gd name="connsiteY113" fmla="*/ 517872 h 653535"/>
                <a:gd name="connsiteX114" fmla="*/ 992193 w 2575757"/>
                <a:gd name="connsiteY114" fmla="*/ 519271 h 653535"/>
                <a:gd name="connsiteX115" fmla="*/ 1007586 w 2575757"/>
                <a:gd name="connsiteY115" fmla="*/ 521370 h 653535"/>
                <a:gd name="connsiteX116" fmla="*/ 1062164 w 2575757"/>
                <a:gd name="connsiteY116" fmla="*/ 540261 h 653535"/>
                <a:gd name="connsiteX117" fmla="*/ 1185313 w 2575757"/>
                <a:gd name="connsiteY117" fmla="*/ 486387 h 653535"/>
                <a:gd name="connsiteX118" fmla="*/ 1230095 w 2575757"/>
                <a:gd name="connsiteY118" fmla="*/ 429715 h 653535"/>
                <a:gd name="connsiteX119" fmla="*/ 1887825 w 2575757"/>
                <a:gd name="connsiteY119" fmla="*/ 63092 h 653535"/>
                <a:gd name="connsiteX120" fmla="*/ 1865434 w 2575757"/>
                <a:gd name="connsiteY120" fmla="*/ 56795 h 653535"/>
                <a:gd name="connsiteX121" fmla="*/ 1845143 w 2575757"/>
                <a:gd name="connsiteY121" fmla="*/ 58894 h 653535"/>
                <a:gd name="connsiteX122" fmla="*/ 1677212 w 2575757"/>
                <a:gd name="connsiteY122" fmla="*/ 69389 h 653535"/>
                <a:gd name="connsiteX123" fmla="*/ 1639427 w 2575757"/>
                <a:gd name="connsiteY123" fmla="*/ 71488 h 653535"/>
                <a:gd name="connsiteX124" fmla="*/ 1642926 w 2575757"/>
                <a:gd name="connsiteY124" fmla="*/ 35806 h 653535"/>
                <a:gd name="connsiteX125" fmla="*/ 1623334 w 2575757"/>
                <a:gd name="connsiteY125" fmla="*/ 823 h 653535"/>
                <a:gd name="connsiteX126" fmla="*/ 1590447 w 2575757"/>
                <a:gd name="connsiteY126" fmla="*/ 23212 h 653535"/>
                <a:gd name="connsiteX127" fmla="*/ 1587648 w 2575757"/>
                <a:gd name="connsiteY127" fmla="*/ 33007 h 653535"/>
                <a:gd name="connsiteX128" fmla="*/ 1579951 w 2575757"/>
                <a:gd name="connsiteY128" fmla="*/ 74987 h 653535"/>
                <a:gd name="connsiteX129" fmla="*/ 1561059 w 2575757"/>
                <a:gd name="connsiteY129" fmla="*/ 76386 h 653535"/>
                <a:gd name="connsiteX130" fmla="*/ 1452604 w 2575757"/>
                <a:gd name="connsiteY130" fmla="*/ 83383 h 653535"/>
                <a:gd name="connsiteX131" fmla="*/ 1426015 w 2575757"/>
                <a:gd name="connsiteY131" fmla="*/ 92478 h 653535"/>
                <a:gd name="connsiteX132" fmla="*/ 1426015 w 2575757"/>
                <a:gd name="connsiteY132" fmla="*/ 124662 h 653535"/>
                <a:gd name="connsiteX133" fmla="*/ 1440709 w 2575757"/>
                <a:gd name="connsiteY133" fmla="*/ 130959 h 653535"/>
                <a:gd name="connsiteX134" fmla="*/ 1483391 w 2575757"/>
                <a:gd name="connsiteY134" fmla="*/ 127461 h 653535"/>
                <a:gd name="connsiteX135" fmla="*/ 1572954 w 2575757"/>
                <a:gd name="connsiteY135" fmla="*/ 116267 h 653535"/>
                <a:gd name="connsiteX136" fmla="*/ 1570855 w 2575757"/>
                <a:gd name="connsiteY136" fmla="*/ 133758 h 653535"/>
                <a:gd name="connsiteX137" fmla="*/ 1547765 w 2575757"/>
                <a:gd name="connsiteY137" fmla="*/ 315670 h 653535"/>
                <a:gd name="connsiteX138" fmla="*/ 1530272 w 2575757"/>
                <a:gd name="connsiteY138" fmla="*/ 446507 h 653535"/>
                <a:gd name="connsiteX139" fmla="*/ 1518377 w 2575757"/>
                <a:gd name="connsiteY139" fmla="*/ 480790 h 653535"/>
                <a:gd name="connsiteX140" fmla="*/ 1495286 w 2575757"/>
                <a:gd name="connsiteY140" fmla="*/ 481490 h 653535"/>
                <a:gd name="connsiteX141" fmla="*/ 1491088 w 2575757"/>
                <a:gd name="connsiteY141" fmla="*/ 473094 h 653535"/>
                <a:gd name="connsiteX142" fmla="*/ 1470097 w 2575757"/>
                <a:gd name="connsiteY142" fmla="*/ 370943 h 653535"/>
                <a:gd name="connsiteX143" fmla="*/ 1484091 w 2575757"/>
                <a:gd name="connsiteY143" fmla="*/ 338059 h 653535"/>
                <a:gd name="connsiteX144" fmla="*/ 1494587 w 2575757"/>
                <a:gd name="connsiteY144" fmla="*/ 318469 h 653535"/>
                <a:gd name="connsiteX145" fmla="*/ 1456802 w 2575757"/>
                <a:gd name="connsiteY145" fmla="*/ 246403 h 653535"/>
                <a:gd name="connsiteX146" fmla="*/ 1422516 w 2575757"/>
                <a:gd name="connsiteY146" fmla="*/ 256898 h 653535"/>
                <a:gd name="connsiteX147" fmla="*/ 1415519 w 2575757"/>
                <a:gd name="connsiteY147" fmla="*/ 290482 h 653535"/>
                <a:gd name="connsiteX148" fmla="*/ 1422516 w 2575757"/>
                <a:gd name="connsiteY148" fmla="*/ 429015 h 653535"/>
                <a:gd name="connsiteX149" fmla="*/ 1456802 w 2575757"/>
                <a:gd name="connsiteY149" fmla="*/ 523469 h 653535"/>
                <a:gd name="connsiteX150" fmla="*/ 1528173 w 2575757"/>
                <a:gd name="connsiteY150" fmla="*/ 520671 h 653535"/>
                <a:gd name="connsiteX151" fmla="*/ 1558261 w 2575757"/>
                <a:gd name="connsiteY151" fmla="*/ 440210 h 653535"/>
                <a:gd name="connsiteX152" fmla="*/ 1579252 w 2575757"/>
                <a:gd name="connsiteY152" fmla="*/ 323366 h 653535"/>
                <a:gd name="connsiteX153" fmla="*/ 1578552 w 2575757"/>
                <a:gd name="connsiteY153" fmla="*/ 345755 h 653535"/>
                <a:gd name="connsiteX154" fmla="*/ 1609339 w 2575757"/>
                <a:gd name="connsiteY154" fmla="*/ 589937 h 653535"/>
                <a:gd name="connsiteX155" fmla="*/ 1630331 w 2575757"/>
                <a:gd name="connsiteY155" fmla="*/ 641012 h 653535"/>
                <a:gd name="connsiteX156" fmla="*/ 1653421 w 2575757"/>
                <a:gd name="connsiteY156" fmla="*/ 652207 h 653535"/>
                <a:gd name="connsiteX157" fmla="*/ 1671614 w 2575757"/>
                <a:gd name="connsiteY157" fmla="*/ 626320 h 653535"/>
                <a:gd name="connsiteX158" fmla="*/ 1667416 w 2575757"/>
                <a:gd name="connsiteY158" fmla="*/ 602531 h 653535"/>
                <a:gd name="connsiteX159" fmla="*/ 1643625 w 2575757"/>
                <a:gd name="connsiteY159" fmla="*/ 516473 h 653535"/>
                <a:gd name="connsiteX160" fmla="*/ 1627532 w 2575757"/>
                <a:gd name="connsiteY160" fmla="*/ 352752 h 653535"/>
                <a:gd name="connsiteX161" fmla="*/ 1634529 w 2575757"/>
                <a:gd name="connsiteY161" fmla="*/ 114168 h 653535"/>
                <a:gd name="connsiteX162" fmla="*/ 1645725 w 2575757"/>
                <a:gd name="connsiteY162" fmla="*/ 113468 h 653535"/>
                <a:gd name="connsiteX163" fmla="*/ 1833947 w 2575757"/>
                <a:gd name="connsiteY163" fmla="*/ 107171 h 653535"/>
                <a:gd name="connsiteX164" fmla="*/ 1885026 w 2575757"/>
                <a:gd name="connsiteY164" fmla="*/ 98075 h 653535"/>
                <a:gd name="connsiteX165" fmla="*/ 1887825 w 2575757"/>
                <a:gd name="connsiteY165" fmla="*/ 63092 h 653535"/>
                <a:gd name="connsiteX166" fmla="*/ 1416918 w 2575757"/>
                <a:gd name="connsiteY166" fmla="*/ 166642 h 653535"/>
                <a:gd name="connsiteX167" fmla="*/ 1429513 w 2575757"/>
                <a:gd name="connsiteY167" fmla="*/ 198127 h 653535"/>
                <a:gd name="connsiteX168" fmla="*/ 1454003 w 2575757"/>
                <a:gd name="connsiteY168" fmla="*/ 208622 h 653535"/>
                <a:gd name="connsiteX169" fmla="*/ 1481992 w 2575757"/>
                <a:gd name="connsiteY169" fmla="*/ 179936 h 653535"/>
                <a:gd name="connsiteX170" fmla="*/ 1448406 w 2575757"/>
                <a:gd name="connsiteY170" fmla="*/ 145652 h 653535"/>
                <a:gd name="connsiteX171" fmla="*/ 1416918 w 2575757"/>
                <a:gd name="connsiteY171" fmla="*/ 166642 h 653535"/>
                <a:gd name="connsiteX172" fmla="*/ 2036864 w 2575757"/>
                <a:gd name="connsiteY172" fmla="*/ 235209 h 653535"/>
                <a:gd name="connsiteX173" fmla="*/ 1999779 w 2575757"/>
                <a:gd name="connsiteY173" fmla="*/ 207223 h 653535"/>
                <a:gd name="connsiteX174" fmla="*/ 1940304 w 2575757"/>
                <a:gd name="connsiteY174" fmla="*/ 248503 h 653535"/>
                <a:gd name="connsiteX175" fmla="*/ 1922811 w 2575757"/>
                <a:gd name="connsiteY175" fmla="*/ 277888 h 653535"/>
                <a:gd name="connsiteX176" fmla="*/ 1909516 w 2575757"/>
                <a:gd name="connsiteY176" fmla="*/ 247803 h 653535"/>
                <a:gd name="connsiteX177" fmla="*/ 1878729 w 2575757"/>
                <a:gd name="connsiteY177" fmla="*/ 253400 h 653535"/>
                <a:gd name="connsiteX178" fmla="*/ 1866134 w 2575757"/>
                <a:gd name="connsiteY178" fmla="*/ 274390 h 653535"/>
                <a:gd name="connsiteX179" fmla="*/ 1855638 w 2575757"/>
                <a:gd name="connsiteY179" fmla="*/ 333861 h 653535"/>
                <a:gd name="connsiteX180" fmla="*/ 1864035 w 2575757"/>
                <a:gd name="connsiteY180" fmla="*/ 505978 h 653535"/>
                <a:gd name="connsiteX181" fmla="*/ 1901120 w 2575757"/>
                <a:gd name="connsiteY181" fmla="*/ 532565 h 653535"/>
                <a:gd name="connsiteX182" fmla="*/ 1927709 w 2575757"/>
                <a:gd name="connsiteY182" fmla="*/ 494783 h 653535"/>
                <a:gd name="connsiteX183" fmla="*/ 1925610 w 2575757"/>
                <a:gd name="connsiteY183" fmla="*/ 413623 h 653535"/>
                <a:gd name="connsiteX184" fmla="*/ 1942403 w 2575757"/>
                <a:gd name="connsiteY184" fmla="*/ 324066 h 653535"/>
                <a:gd name="connsiteX185" fmla="*/ 2003278 w 2575757"/>
                <a:gd name="connsiteY185" fmla="*/ 261796 h 653535"/>
                <a:gd name="connsiteX186" fmla="*/ 2027768 w 2575757"/>
                <a:gd name="connsiteY186" fmla="*/ 252701 h 653535"/>
                <a:gd name="connsiteX187" fmla="*/ 2036864 w 2575757"/>
                <a:gd name="connsiteY187" fmla="*/ 235209 h 653535"/>
                <a:gd name="connsiteX188" fmla="*/ 2389519 w 2575757"/>
                <a:gd name="connsiteY188" fmla="*/ 344356 h 653535"/>
                <a:gd name="connsiteX189" fmla="*/ 2399315 w 2575757"/>
                <a:gd name="connsiteY189" fmla="*/ 350653 h 653535"/>
                <a:gd name="connsiteX190" fmla="*/ 2248877 w 2575757"/>
                <a:gd name="connsiteY190" fmla="*/ 472394 h 653535"/>
                <a:gd name="connsiteX191" fmla="*/ 2393018 w 2575757"/>
                <a:gd name="connsiteY191" fmla="*/ 305175 h 653535"/>
                <a:gd name="connsiteX192" fmla="*/ 2384621 w 2575757"/>
                <a:gd name="connsiteY192" fmla="*/ 321967 h 653535"/>
                <a:gd name="connsiteX193" fmla="*/ 2389519 w 2575757"/>
                <a:gd name="connsiteY193" fmla="*/ 344356 h 653535"/>
                <a:gd name="connsiteX194" fmla="*/ 2040363 w 2575757"/>
                <a:gd name="connsiteY194" fmla="*/ 384936 h 653535"/>
                <a:gd name="connsiteX195" fmla="*/ 2047360 w 2575757"/>
                <a:gd name="connsiteY195" fmla="*/ 365346 h 653535"/>
                <a:gd name="connsiteX196" fmla="*/ 2128526 w 2575757"/>
                <a:gd name="connsiteY196" fmla="*/ 273690 h 653535"/>
                <a:gd name="connsiteX197" fmla="*/ 2152317 w 2575757"/>
                <a:gd name="connsiteY197" fmla="*/ 270892 h 653535"/>
                <a:gd name="connsiteX198" fmla="*/ 2150217 w 2575757"/>
                <a:gd name="connsiteY198" fmla="*/ 296079 h 653535"/>
                <a:gd name="connsiteX199" fmla="*/ 2052957 w 2575757"/>
                <a:gd name="connsiteY199" fmla="*/ 382138 h 653535"/>
                <a:gd name="connsiteX200" fmla="*/ 2040363 w 2575757"/>
                <a:gd name="connsiteY200" fmla="*/ 384936 h 653535"/>
                <a:gd name="connsiteX201" fmla="*/ 2496575 w 2575757"/>
                <a:gd name="connsiteY201" fmla="*/ 500381 h 653535"/>
                <a:gd name="connsiteX202" fmla="*/ 2493776 w 2575757"/>
                <a:gd name="connsiteY202" fmla="*/ 468896 h 653535"/>
                <a:gd name="connsiteX203" fmla="*/ 2470686 w 2575757"/>
                <a:gd name="connsiteY203" fmla="*/ 366745 h 653535"/>
                <a:gd name="connsiteX204" fmla="*/ 2469986 w 2575757"/>
                <a:gd name="connsiteY204" fmla="*/ 321967 h 653535"/>
                <a:gd name="connsiteX205" fmla="*/ 2467887 w 2575757"/>
                <a:gd name="connsiteY205" fmla="*/ 291182 h 653535"/>
                <a:gd name="connsiteX206" fmla="*/ 2428003 w 2575757"/>
                <a:gd name="connsiteY206" fmla="*/ 240806 h 653535"/>
                <a:gd name="connsiteX207" fmla="*/ 2391618 w 2575757"/>
                <a:gd name="connsiteY207" fmla="*/ 250601 h 653535"/>
                <a:gd name="connsiteX208" fmla="*/ 2200597 w 2575757"/>
                <a:gd name="connsiteY208" fmla="*/ 424817 h 653535"/>
                <a:gd name="connsiteX209" fmla="*/ 2129926 w 2575757"/>
                <a:gd name="connsiteY209" fmla="*/ 482189 h 653535"/>
                <a:gd name="connsiteX210" fmla="*/ 2059954 w 2575757"/>
                <a:gd name="connsiteY210" fmla="*/ 477292 h 653535"/>
                <a:gd name="connsiteX211" fmla="*/ 2041062 w 2575757"/>
                <a:gd name="connsiteY211" fmla="*/ 442309 h 653535"/>
                <a:gd name="connsiteX212" fmla="*/ 2057156 w 2575757"/>
                <a:gd name="connsiteY212" fmla="*/ 438810 h 653535"/>
                <a:gd name="connsiteX213" fmla="*/ 2188002 w 2575757"/>
                <a:gd name="connsiteY213" fmla="*/ 322667 h 653535"/>
                <a:gd name="connsiteX214" fmla="*/ 2203396 w 2575757"/>
                <a:gd name="connsiteY214" fmla="*/ 277888 h 653535"/>
                <a:gd name="connsiteX215" fmla="*/ 2145320 w 2575757"/>
                <a:gd name="connsiteY215" fmla="*/ 217018 h 653535"/>
                <a:gd name="connsiteX216" fmla="*/ 2112433 w 2575757"/>
                <a:gd name="connsiteY216" fmla="*/ 228212 h 653535"/>
                <a:gd name="connsiteX217" fmla="*/ 1991383 w 2575757"/>
                <a:gd name="connsiteY217" fmla="*/ 382837 h 653535"/>
                <a:gd name="connsiteX218" fmla="*/ 1961995 w 2575757"/>
                <a:gd name="connsiteY218" fmla="*/ 421319 h 653535"/>
                <a:gd name="connsiteX219" fmla="*/ 1957796 w 2575757"/>
                <a:gd name="connsiteY219" fmla="*/ 439510 h 653535"/>
                <a:gd name="connsiteX220" fmla="*/ 1968292 w 2575757"/>
                <a:gd name="connsiteY220" fmla="*/ 448606 h 653535"/>
                <a:gd name="connsiteX221" fmla="*/ 1991383 w 2575757"/>
                <a:gd name="connsiteY221" fmla="*/ 475193 h 653535"/>
                <a:gd name="connsiteX222" fmla="*/ 2102637 w 2575757"/>
                <a:gd name="connsiteY222" fmla="*/ 538862 h 653535"/>
                <a:gd name="connsiteX223" fmla="*/ 2170509 w 2575757"/>
                <a:gd name="connsiteY223" fmla="*/ 512275 h 653535"/>
                <a:gd name="connsiteX224" fmla="*/ 2180305 w 2575757"/>
                <a:gd name="connsiteY224" fmla="*/ 506677 h 653535"/>
                <a:gd name="connsiteX225" fmla="*/ 2259373 w 2575757"/>
                <a:gd name="connsiteY225" fmla="*/ 529766 h 653535"/>
                <a:gd name="connsiteX226" fmla="*/ 2353834 w 2575757"/>
                <a:gd name="connsiteY226" fmla="*/ 467496 h 653535"/>
                <a:gd name="connsiteX227" fmla="*/ 2414709 w 2575757"/>
                <a:gd name="connsiteY227" fmla="*/ 405926 h 653535"/>
                <a:gd name="connsiteX228" fmla="*/ 2432902 w 2575757"/>
                <a:gd name="connsiteY228" fmla="*/ 462599 h 653535"/>
                <a:gd name="connsiteX229" fmla="*/ 2462989 w 2575757"/>
                <a:gd name="connsiteY229" fmla="*/ 501780 h 653535"/>
                <a:gd name="connsiteX230" fmla="*/ 2496575 w 2575757"/>
                <a:gd name="connsiteY230" fmla="*/ 500381 h 653535"/>
                <a:gd name="connsiteX231" fmla="*/ 2567946 w 2575757"/>
                <a:gd name="connsiteY231" fmla="*/ 228212 h 653535"/>
                <a:gd name="connsiteX232" fmla="*/ 2575643 w 2575757"/>
                <a:gd name="connsiteY232" fmla="*/ 126762 h 653535"/>
                <a:gd name="connsiteX233" fmla="*/ 2572844 w 2575757"/>
                <a:gd name="connsiteY233" fmla="*/ 88280 h 653535"/>
                <a:gd name="connsiteX234" fmla="*/ 2553252 w 2575757"/>
                <a:gd name="connsiteY234" fmla="*/ 64492 h 653535"/>
                <a:gd name="connsiteX235" fmla="*/ 2525263 w 2575757"/>
                <a:gd name="connsiteY235" fmla="*/ 81983 h 653535"/>
                <a:gd name="connsiteX236" fmla="*/ 2515468 w 2575757"/>
                <a:gd name="connsiteY236" fmla="*/ 119065 h 653535"/>
                <a:gd name="connsiteX237" fmla="*/ 2514068 w 2575757"/>
                <a:gd name="connsiteY237" fmla="*/ 365346 h 653535"/>
                <a:gd name="connsiteX238" fmla="*/ 2515468 w 2575757"/>
                <a:gd name="connsiteY238" fmla="*/ 515073 h 653535"/>
                <a:gd name="connsiteX239" fmla="*/ 2517567 w 2575757"/>
                <a:gd name="connsiteY239" fmla="*/ 552155 h 653535"/>
                <a:gd name="connsiteX240" fmla="*/ 2532960 w 2575757"/>
                <a:gd name="connsiteY240" fmla="*/ 569647 h 653535"/>
                <a:gd name="connsiteX241" fmla="*/ 2575643 w 2575757"/>
                <a:gd name="connsiteY241" fmla="*/ 536063 h 653535"/>
                <a:gd name="connsiteX242" fmla="*/ 2570045 w 2575757"/>
                <a:gd name="connsiteY242" fmla="*/ 433213 h 653535"/>
                <a:gd name="connsiteX243" fmla="*/ 2567946 w 2575757"/>
                <a:gd name="connsiteY243" fmla="*/ 228212 h 653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2575757" h="653535">
                  <a:moveTo>
                    <a:pt x="1020881" y="384936"/>
                  </a:moveTo>
                  <a:cubicBezTo>
                    <a:pt x="1022280" y="380039"/>
                    <a:pt x="1022980" y="376540"/>
                    <a:pt x="1024379" y="373042"/>
                  </a:cubicBezTo>
                  <a:cubicBezTo>
                    <a:pt x="1042572" y="330363"/>
                    <a:pt x="1070561" y="297479"/>
                    <a:pt x="1109045" y="274390"/>
                  </a:cubicBezTo>
                  <a:cubicBezTo>
                    <a:pt x="1116042" y="270192"/>
                    <a:pt x="1126538" y="262496"/>
                    <a:pt x="1132835" y="271591"/>
                  </a:cubicBezTo>
                  <a:cubicBezTo>
                    <a:pt x="1136334" y="276489"/>
                    <a:pt x="1134235" y="289783"/>
                    <a:pt x="1130736" y="296779"/>
                  </a:cubicBezTo>
                  <a:cubicBezTo>
                    <a:pt x="1109745" y="338759"/>
                    <a:pt x="1077558" y="367445"/>
                    <a:pt x="1034875" y="382138"/>
                  </a:cubicBezTo>
                  <a:cubicBezTo>
                    <a:pt x="1030677" y="383537"/>
                    <a:pt x="1026479" y="383537"/>
                    <a:pt x="1020881" y="384936"/>
                  </a:cubicBezTo>
                  <a:moveTo>
                    <a:pt x="632540" y="342257"/>
                  </a:moveTo>
                  <a:cubicBezTo>
                    <a:pt x="636739" y="345056"/>
                    <a:pt x="640937" y="347854"/>
                    <a:pt x="645135" y="350653"/>
                  </a:cubicBezTo>
                  <a:cubicBezTo>
                    <a:pt x="632540" y="391233"/>
                    <a:pt x="525484" y="476592"/>
                    <a:pt x="493997" y="471694"/>
                  </a:cubicBezTo>
                  <a:cubicBezTo>
                    <a:pt x="489799" y="435312"/>
                    <a:pt x="596855" y="309373"/>
                    <a:pt x="638838" y="305175"/>
                  </a:cubicBezTo>
                  <a:cubicBezTo>
                    <a:pt x="635339" y="312172"/>
                    <a:pt x="633240" y="317769"/>
                    <a:pt x="629742" y="322667"/>
                  </a:cubicBezTo>
                  <a:cubicBezTo>
                    <a:pt x="622744" y="331062"/>
                    <a:pt x="624844" y="337359"/>
                    <a:pt x="632540" y="342257"/>
                  </a:cubicBezTo>
                  <a:moveTo>
                    <a:pt x="1230095" y="429715"/>
                  </a:moveTo>
                  <a:cubicBezTo>
                    <a:pt x="1233594" y="421319"/>
                    <a:pt x="1234993" y="413623"/>
                    <a:pt x="1227996" y="406626"/>
                  </a:cubicBezTo>
                  <a:cubicBezTo>
                    <a:pt x="1220999" y="400329"/>
                    <a:pt x="1212602" y="398930"/>
                    <a:pt x="1204905" y="403827"/>
                  </a:cubicBezTo>
                  <a:cubicBezTo>
                    <a:pt x="1199308" y="407325"/>
                    <a:pt x="1193710" y="412223"/>
                    <a:pt x="1189512" y="417820"/>
                  </a:cubicBezTo>
                  <a:cubicBezTo>
                    <a:pt x="1175518" y="437411"/>
                    <a:pt x="1159424" y="455602"/>
                    <a:pt x="1139132" y="468196"/>
                  </a:cubicBezTo>
                  <a:cubicBezTo>
                    <a:pt x="1110444" y="485688"/>
                    <a:pt x="1081056" y="495483"/>
                    <a:pt x="1048170" y="482189"/>
                  </a:cubicBezTo>
                  <a:cubicBezTo>
                    <a:pt x="1032076" y="475193"/>
                    <a:pt x="1022280" y="463298"/>
                    <a:pt x="1020881" y="443008"/>
                  </a:cubicBezTo>
                  <a:cubicBezTo>
                    <a:pt x="1027178" y="441609"/>
                    <a:pt x="1032776" y="440909"/>
                    <a:pt x="1037674" y="438810"/>
                  </a:cubicBezTo>
                  <a:cubicBezTo>
                    <a:pt x="1095051" y="418520"/>
                    <a:pt x="1137033" y="377940"/>
                    <a:pt x="1167121" y="324066"/>
                  </a:cubicBezTo>
                  <a:cubicBezTo>
                    <a:pt x="1174818" y="310073"/>
                    <a:pt x="1180415" y="293281"/>
                    <a:pt x="1183214" y="277189"/>
                  </a:cubicBezTo>
                  <a:cubicBezTo>
                    <a:pt x="1190911" y="235209"/>
                    <a:pt x="1165022" y="209322"/>
                    <a:pt x="1125838" y="217018"/>
                  </a:cubicBezTo>
                  <a:cubicBezTo>
                    <a:pt x="1114643" y="219117"/>
                    <a:pt x="1103447" y="222615"/>
                    <a:pt x="1092951" y="228212"/>
                  </a:cubicBezTo>
                  <a:cubicBezTo>
                    <a:pt x="1032776" y="261796"/>
                    <a:pt x="992193" y="312871"/>
                    <a:pt x="971201" y="381438"/>
                  </a:cubicBezTo>
                  <a:cubicBezTo>
                    <a:pt x="968402" y="389834"/>
                    <a:pt x="966303" y="398930"/>
                    <a:pt x="961405" y="406626"/>
                  </a:cubicBezTo>
                  <a:cubicBezTo>
                    <a:pt x="954408" y="417820"/>
                    <a:pt x="947411" y="418520"/>
                    <a:pt x="936915" y="411523"/>
                  </a:cubicBezTo>
                  <a:cubicBezTo>
                    <a:pt x="913125" y="396131"/>
                    <a:pt x="890035" y="381438"/>
                    <a:pt x="866244" y="366745"/>
                  </a:cubicBezTo>
                  <a:cubicBezTo>
                    <a:pt x="857148" y="361148"/>
                    <a:pt x="848052" y="355551"/>
                    <a:pt x="836157" y="347854"/>
                  </a:cubicBezTo>
                  <a:cubicBezTo>
                    <a:pt x="839655" y="345755"/>
                    <a:pt x="841755" y="345056"/>
                    <a:pt x="843154" y="343657"/>
                  </a:cubicBezTo>
                  <a:cubicBezTo>
                    <a:pt x="879539" y="312172"/>
                    <a:pt x="914525" y="279987"/>
                    <a:pt x="951609" y="249902"/>
                  </a:cubicBezTo>
                  <a:cubicBezTo>
                    <a:pt x="966303" y="237308"/>
                    <a:pt x="969102" y="222615"/>
                    <a:pt x="967003" y="205124"/>
                  </a:cubicBezTo>
                  <a:cubicBezTo>
                    <a:pt x="964904" y="189031"/>
                    <a:pt x="955808" y="183434"/>
                    <a:pt x="942513" y="191130"/>
                  </a:cubicBezTo>
                  <a:cubicBezTo>
                    <a:pt x="931318" y="197427"/>
                    <a:pt x="921522" y="205823"/>
                    <a:pt x="911726" y="214219"/>
                  </a:cubicBezTo>
                  <a:cubicBezTo>
                    <a:pt x="890734" y="233110"/>
                    <a:pt x="870443" y="252701"/>
                    <a:pt x="848752" y="270892"/>
                  </a:cubicBezTo>
                  <a:cubicBezTo>
                    <a:pt x="836157" y="282086"/>
                    <a:pt x="822862" y="291182"/>
                    <a:pt x="808868" y="300277"/>
                  </a:cubicBezTo>
                  <a:cubicBezTo>
                    <a:pt x="800471" y="305875"/>
                    <a:pt x="796973" y="303776"/>
                    <a:pt x="797673" y="293281"/>
                  </a:cubicBezTo>
                  <a:cubicBezTo>
                    <a:pt x="798372" y="277888"/>
                    <a:pt x="799072" y="262496"/>
                    <a:pt x="801171" y="247803"/>
                  </a:cubicBezTo>
                  <a:cubicBezTo>
                    <a:pt x="806769" y="210721"/>
                    <a:pt x="814466" y="173639"/>
                    <a:pt x="820763" y="135857"/>
                  </a:cubicBezTo>
                  <a:cubicBezTo>
                    <a:pt x="823562" y="118366"/>
                    <a:pt x="824262" y="100174"/>
                    <a:pt x="815865" y="83383"/>
                  </a:cubicBezTo>
                  <a:cubicBezTo>
                    <a:pt x="811667" y="75686"/>
                    <a:pt x="806069" y="70089"/>
                    <a:pt x="797673" y="76386"/>
                  </a:cubicBezTo>
                  <a:cubicBezTo>
                    <a:pt x="779480" y="88980"/>
                    <a:pt x="764786" y="105072"/>
                    <a:pt x="761288" y="129560"/>
                  </a:cubicBezTo>
                  <a:cubicBezTo>
                    <a:pt x="759188" y="148451"/>
                    <a:pt x="757789" y="166642"/>
                    <a:pt x="755690" y="185533"/>
                  </a:cubicBezTo>
                  <a:cubicBezTo>
                    <a:pt x="751492" y="222615"/>
                    <a:pt x="745894" y="259697"/>
                    <a:pt x="743795" y="297479"/>
                  </a:cubicBezTo>
                  <a:cubicBezTo>
                    <a:pt x="740996" y="347155"/>
                    <a:pt x="740296" y="397530"/>
                    <a:pt x="738897" y="447906"/>
                  </a:cubicBezTo>
                  <a:cubicBezTo>
                    <a:pt x="738897" y="452104"/>
                    <a:pt x="738197" y="456302"/>
                    <a:pt x="737497" y="462599"/>
                  </a:cubicBezTo>
                  <a:cubicBezTo>
                    <a:pt x="734698" y="459101"/>
                    <a:pt x="733999" y="457701"/>
                    <a:pt x="733299" y="456302"/>
                  </a:cubicBezTo>
                  <a:cubicBezTo>
                    <a:pt x="715806" y="430414"/>
                    <a:pt x="713707" y="401029"/>
                    <a:pt x="716506" y="370943"/>
                  </a:cubicBezTo>
                  <a:cubicBezTo>
                    <a:pt x="717905" y="354151"/>
                    <a:pt x="720004" y="337359"/>
                    <a:pt x="716506" y="321267"/>
                  </a:cubicBezTo>
                  <a:cubicBezTo>
                    <a:pt x="713707" y="310073"/>
                    <a:pt x="712308" y="300277"/>
                    <a:pt x="714407" y="288383"/>
                  </a:cubicBezTo>
                  <a:cubicBezTo>
                    <a:pt x="719305" y="260397"/>
                    <a:pt x="701112" y="238008"/>
                    <a:pt x="673823" y="239407"/>
                  </a:cubicBezTo>
                  <a:cubicBezTo>
                    <a:pt x="661229" y="240107"/>
                    <a:pt x="648634" y="243605"/>
                    <a:pt x="637438" y="249202"/>
                  </a:cubicBezTo>
                  <a:cubicBezTo>
                    <a:pt x="554872" y="290482"/>
                    <a:pt x="490499" y="354151"/>
                    <a:pt x="440119" y="433913"/>
                  </a:cubicBezTo>
                  <a:cubicBezTo>
                    <a:pt x="438020" y="437411"/>
                    <a:pt x="435921" y="441609"/>
                    <a:pt x="433122" y="447906"/>
                  </a:cubicBezTo>
                  <a:cubicBezTo>
                    <a:pt x="432423" y="441609"/>
                    <a:pt x="431023" y="439510"/>
                    <a:pt x="431023" y="436711"/>
                  </a:cubicBezTo>
                  <a:cubicBezTo>
                    <a:pt x="429624" y="391933"/>
                    <a:pt x="428224" y="346455"/>
                    <a:pt x="426125" y="301677"/>
                  </a:cubicBezTo>
                  <a:cubicBezTo>
                    <a:pt x="425425" y="283486"/>
                    <a:pt x="424726" y="265294"/>
                    <a:pt x="421227" y="248503"/>
                  </a:cubicBezTo>
                  <a:cubicBezTo>
                    <a:pt x="415629" y="221915"/>
                    <a:pt x="396737" y="213520"/>
                    <a:pt x="375046" y="227513"/>
                  </a:cubicBezTo>
                  <a:cubicBezTo>
                    <a:pt x="359652" y="238008"/>
                    <a:pt x="345658" y="250601"/>
                    <a:pt x="333063" y="265294"/>
                  </a:cubicBezTo>
                  <a:cubicBezTo>
                    <a:pt x="296678" y="307974"/>
                    <a:pt x="270789" y="357650"/>
                    <a:pt x="246299" y="408725"/>
                  </a:cubicBezTo>
                  <a:cubicBezTo>
                    <a:pt x="238602" y="424817"/>
                    <a:pt x="230905" y="441609"/>
                    <a:pt x="222509" y="459800"/>
                  </a:cubicBezTo>
                  <a:cubicBezTo>
                    <a:pt x="221109" y="454903"/>
                    <a:pt x="220410" y="452104"/>
                    <a:pt x="220410" y="449305"/>
                  </a:cubicBezTo>
                  <a:cubicBezTo>
                    <a:pt x="219010" y="415022"/>
                    <a:pt x="217611" y="380738"/>
                    <a:pt x="215512" y="346455"/>
                  </a:cubicBezTo>
                  <a:cubicBezTo>
                    <a:pt x="214112" y="316370"/>
                    <a:pt x="213412" y="285585"/>
                    <a:pt x="202217" y="257598"/>
                  </a:cubicBezTo>
                  <a:cubicBezTo>
                    <a:pt x="192421" y="232410"/>
                    <a:pt x="173529" y="227513"/>
                    <a:pt x="156036" y="247103"/>
                  </a:cubicBezTo>
                  <a:cubicBezTo>
                    <a:pt x="145540" y="258997"/>
                    <a:pt x="135744" y="272291"/>
                    <a:pt x="129447" y="286984"/>
                  </a:cubicBezTo>
                  <a:cubicBezTo>
                    <a:pt x="113353" y="326864"/>
                    <a:pt x="100059" y="368145"/>
                    <a:pt x="85365" y="408725"/>
                  </a:cubicBezTo>
                  <a:cubicBezTo>
                    <a:pt x="83266" y="414322"/>
                    <a:pt x="81167" y="420619"/>
                    <a:pt x="78368" y="425517"/>
                  </a:cubicBezTo>
                  <a:cubicBezTo>
                    <a:pt x="74170" y="433213"/>
                    <a:pt x="68572" y="432513"/>
                    <a:pt x="65773" y="424817"/>
                  </a:cubicBezTo>
                  <a:cubicBezTo>
                    <a:pt x="62974" y="416421"/>
                    <a:pt x="61575" y="406626"/>
                    <a:pt x="60875" y="398230"/>
                  </a:cubicBezTo>
                  <a:cubicBezTo>
                    <a:pt x="60175" y="363247"/>
                    <a:pt x="60875" y="328264"/>
                    <a:pt x="60875" y="293981"/>
                  </a:cubicBezTo>
                  <a:cubicBezTo>
                    <a:pt x="60875" y="279987"/>
                    <a:pt x="57376" y="266694"/>
                    <a:pt x="45481" y="257598"/>
                  </a:cubicBezTo>
                  <a:cubicBezTo>
                    <a:pt x="42682" y="255499"/>
                    <a:pt x="37785" y="253400"/>
                    <a:pt x="34986" y="254100"/>
                  </a:cubicBezTo>
                  <a:cubicBezTo>
                    <a:pt x="15394" y="257598"/>
                    <a:pt x="0" y="272291"/>
                    <a:pt x="0" y="293281"/>
                  </a:cubicBezTo>
                  <a:cubicBezTo>
                    <a:pt x="0" y="335960"/>
                    <a:pt x="700" y="378640"/>
                    <a:pt x="3499" y="421319"/>
                  </a:cubicBezTo>
                  <a:cubicBezTo>
                    <a:pt x="5598" y="450705"/>
                    <a:pt x="10496" y="480790"/>
                    <a:pt x="17493" y="509476"/>
                  </a:cubicBezTo>
                  <a:cubicBezTo>
                    <a:pt x="26589" y="543759"/>
                    <a:pt x="62274" y="552855"/>
                    <a:pt x="86065" y="527667"/>
                  </a:cubicBezTo>
                  <a:cubicBezTo>
                    <a:pt x="95161" y="518572"/>
                    <a:pt x="102858" y="506677"/>
                    <a:pt x="107056" y="494783"/>
                  </a:cubicBezTo>
                  <a:cubicBezTo>
                    <a:pt x="117552" y="462599"/>
                    <a:pt x="125249" y="429015"/>
                    <a:pt x="134345" y="396131"/>
                  </a:cubicBezTo>
                  <a:cubicBezTo>
                    <a:pt x="136444" y="387735"/>
                    <a:pt x="138543" y="380039"/>
                    <a:pt x="141342" y="371643"/>
                  </a:cubicBezTo>
                  <a:cubicBezTo>
                    <a:pt x="142741" y="368844"/>
                    <a:pt x="145540" y="366046"/>
                    <a:pt x="148339" y="363247"/>
                  </a:cubicBezTo>
                  <a:cubicBezTo>
                    <a:pt x="150438" y="366046"/>
                    <a:pt x="153937" y="368145"/>
                    <a:pt x="154637" y="371643"/>
                  </a:cubicBezTo>
                  <a:cubicBezTo>
                    <a:pt x="156736" y="378640"/>
                    <a:pt x="158135" y="386336"/>
                    <a:pt x="158835" y="394032"/>
                  </a:cubicBezTo>
                  <a:cubicBezTo>
                    <a:pt x="162333" y="426216"/>
                    <a:pt x="164433" y="459101"/>
                    <a:pt x="170030" y="490585"/>
                  </a:cubicBezTo>
                  <a:cubicBezTo>
                    <a:pt x="173529" y="508776"/>
                    <a:pt x="180526" y="526968"/>
                    <a:pt x="189622" y="541660"/>
                  </a:cubicBezTo>
                  <a:cubicBezTo>
                    <a:pt x="204316" y="564749"/>
                    <a:pt x="228106" y="561951"/>
                    <a:pt x="241401" y="538162"/>
                  </a:cubicBezTo>
                  <a:cubicBezTo>
                    <a:pt x="242800" y="535364"/>
                    <a:pt x="244200" y="531865"/>
                    <a:pt x="245599" y="529067"/>
                  </a:cubicBezTo>
                  <a:cubicBezTo>
                    <a:pt x="254695" y="507377"/>
                    <a:pt x="262392" y="484988"/>
                    <a:pt x="272188" y="463298"/>
                  </a:cubicBezTo>
                  <a:cubicBezTo>
                    <a:pt x="290381" y="421319"/>
                    <a:pt x="309273" y="379339"/>
                    <a:pt x="328165" y="338059"/>
                  </a:cubicBezTo>
                  <a:cubicBezTo>
                    <a:pt x="333763" y="326864"/>
                    <a:pt x="342160" y="316370"/>
                    <a:pt x="350556" y="307274"/>
                  </a:cubicBezTo>
                  <a:cubicBezTo>
                    <a:pt x="358253" y="298878"/>
                    <a:pt x="364550" y="301677"/>
                    <a:pt x="365950" y="312871"/>
                  </a:cubicBezTo>
                  <a:cubicBezTo>
                    <a:pt x="367349" y="321267"/>
                    <a:pt x="367349" y="329663"/>
                    <a:pt x="367349" y="338059"/>
                  </a:cubicBezTo>
                  <a:cubicBezTo>
                    <a:pt x="367349" y="391933"/>
                    <a:pt x="371547" y="445807"/>
                    <a:pt x="382743" y="498981"/>
                  </a:cubicBezTo>
                  <a:cubicBezTo>
                    <a:pt x="387641" y="520671"/>
                    <a:pt x="393938" y="542360"/>
                    <a:pt x="400236" y="564050"/>
                  </a:cubicBezTo>
                  <a:cubicBezTo>
                    <a:pt x="403035" y="573845"/>
                    <a:pt x="410032" y="581541"/>
                    <a:pt x="420527" y="581541"/>
                  </a:cubicBezTo>
                  <a:cubicBezTo>
                    <a:pt x="441519" y="581541"/>
                    <a:pt x="456213" y="567548"/>
                    <a:pt x="457612" y="545859"/>
                  </a:cubicBezTo>
                  <a:cubicBezTo>
                    <a:pt x="457612" y="541660"/>
                    <a:pt x="456912" y="536763"/>
                    <a:pt x="456912" y="532565"/>
                  </a:cubicBezTo>
                  <a:cubicBezTo>
                    <a:pt x="484901" y="536763"/>
                    <a:pt x="491898" y="536063"/>
                    <a:pt x="519187" y="522770"/>
                  </a:cubicBezTo>
                  <a:cubicBezTo>
                    <a:pt x="528983" y="517872"/>
                    <a:pt x="538779" y="512974"/>
                    <a:pt x="547875" y="506677"/>
                  </a:cubicBezTo>
                  <a:cubicBezTo>
                    <a:pt x="584960" y="484288"/>
                    <a:pt x="614348" y="452803"/>
                    <a:pt x="644436" y="421319"/>
                  </a:cubicBezTo>
                  <a:cubicBezTo>
                    <a:pt x="650033" y="415722"/>
                    <a:pt x="655631" y="410124"/>
                    <a:pt x="660529" y="405926"/>
                  </a:cubicBezTo>
                  <a:cubicBezTo>
                    <a:pt x="669625" y="429715"/>
                    <a:pt x="676622" y="453503"/>
                    <a:pt x="687118" y="475892"/>
                  </a:cubicBezTo>
                  <a:cubicBezTo>
                    <a:pt x="696914" y="496882"/>
                    <a:pt x="713007" y="508776"/>
                    <a:pt x="736798" y="503879"/>
                  </a:cubicBezTo>
                  <a:cubicBezTo>
                    <a:pt x="736798" y="510875"/>
                    <a:pt x="736798" y="517172"/>
                    <a:pt x="736798" y="523469"/>
                  </a:cubicBezTo>
                  <a:cubicBezTo>
                    <a:pt x="737497" y="531865"/>
                    <a:pt x="737497" y="540961"/>
                    <a:pt x="739596" y="549357"/>
                  </a:cubicBezTo>
                  <a:cubicBezTo>
                    <a:pt x="741696" y="559852"/>
                    <a:pt x="747293" y="568947"/>
                    <a:pt x="757789" y="569647"/>
                  </a:cubicBezTo>
                  <a:cubicBezTo>
                    <a:pt x="768285" y="570347"/>
                    <a:pt x="780180" y="567548"/>
                    <a:pt x="785778" y="555654"/>
                  </a:cubicBezTo>
                  <a:cubicBezTo>
                    <a:pt x="789976" y="546558"/>
                    <a:pt x="793474" y="536063"/>
                    <a:pt x="794174" y="526268"/>
                  </a:cubicBezTo>
                  <a:cubicBezTo>
                    <a:pt x="794874" y="503879"/>
                    <a:pt x="793474" y="481490"/>
                    <a:pt x="793474" y="458401"/>
                  </a:cubicBezTo>
                  <a:cubicBezTo>
                    <a:pt x="793474" y="442309"/>
                    <a:pt x="794874" y="426916"/>
                    <a:pt x="795573" y="409425"/>
                  </a:cubicBezTo>
                  <a:cubicBezTo>
                    <a:pt x="801871" y="411523"/>
                    <a:pt x="806069" y="412223"/>
                    <a:pt x="810267" y="414322"/>
                  </a:cubicBezTo>
                  <a:cubicBezTo>
                    <a:pt x="851550" y="437411"/>
                    <a:pt x="894933" y="458401"/>
                    <a:pt x="931318" y="489886"/>
                  </a:cubicBezTo>
                  <a:cubicBezTo>
                    <a:pt x="943213" y="499681"/>
                    <a:pt x="955808" y="509476"/>
                    <a:pt x="968402" y="517872"/>
                  </a:cubicBezTo>
                  <a:cubicBezTo>
                    <a:pt x="975400" y="522770"/>
                    <a:pt x="983796" y="524869"/>
                    <a:pt x="992193" y="519271"/>
                  </a:cubicBezTo>
                  <a:cubicBezTo>
                    <a:pt x="997790" y="515773"/>
                    <a:pt x="1002688" y="516473"/>
                    <a:pt x="1007586" y="521370"/>
                  </a:cubicBezTo>
                  <a:cubicBezTo>
                    <a:pt x="1023680" y="534664"/>
                    <a:pt x="1041872" y="540961"/>
                    <a:pt x="1062164" y="540261"/>
                  </a:cubicBezTo>
                  <a:cubicBezTo>
                    <a:pt x="1109745" y="538862"/>
                    <a:pt x="1148928" y="516473"/>
                    <a:pt x="1185313" y="486387"/>
                  </a:cubicBezTo>
                  <a:cubicBezTo>
                    <a:pt x="1203506" y="472394"/>
                    <a:pt x="1219599" y="453503"/>
                    <a:pt x="1230095" y="429715"/>
                  </a:cubicBezTo>
                  <a:moveTo>
                    <a:pt x="1887825" y="63092"/>
                  </a:moveTo>
                  <a:cubicBezTo>
                    <a:pt x="1881528" y="58894"/>
                    <a:pt x="1873131" y="57495"/>
                    <a:pt x="1865434" y="56795"/>
                  </a:cubicBezTo>
                  <a:cubicBezTo>
                    <a:pt x="1858437" y="56096"/>
                    <a:pt x="1852140" y="58894"/>
                    <a:pt x="1845143" y="58894"/>
                  </a:cubicBezTo>
                  <a:cubicBezTo>
                    <a:pt x="1789166" y="62393"/>
                    <a:pt x="1733189" y="65891"/>
                    <a:pt x="1677212" y="69389"/>
                  </a:cubicBezTo>
                  <a:cubicBezTo>
                    <a:pt x="1664617" y="70089"/>
                    <a:pt x="1652022" y="70789"/>
                    <a:pt x="1639427" y="71488"/>
                  </a:cubicBezTo>
                  <a:cubicBezTo>
                    <a:pt x="1640827" y="58894"/>
                    <a:pt x="1642226" y="47000"/>
                    <a:pt x="1642926" y="35806"/>
                  </a:cubicBezTo>
                  <a:cubicBezTo>
                    <a:pt x="1644325" y="16215"/>
                    <a:pt x="1636628" y="3621"/>
                    <a:pt x="1623334" y="823"/>
                  </a:cubicBezTo>
                  <a:cubicBezTo>
                    <a:pt x="1608640" y="-2676"/>
                    <a:pt x="1597444" y="5020"/>
                    <a:pt x="1590447" y="23212"/>
                  </a:cubicBezTo>
                  <a:cubicBezTo>
                    <a:pt x="1589048" y="26710"/>
                    <a:pt x="1588348" y="29509"/>
                    <a:pt x="1587648" y="33007"/>
                  </a:cubicBezTo>
                  <a:cubicBezTo>
                    <a:pt x="1584850" y="46301"/>
                    <a:pt x="1582750" y="60294"/>
                    <a:pt x="1579951" y="74987"/>
                  </a:cubicBezTo>
                  <a:cubicBezTo>
                    <a:pt x="1574354" y="75686"/>
                    <a:pt x="1567357" y="76386"/>
                    <a:pt x="1561059" y="76386"/>
                  </a:cubicBezTo>
                  <a:cubicBezTo>
                    <a:pt x="1524674" y="78485"/>
                    <a:pt x="1488989" y="80584"/>
                    <a:pt x="1452604" y="83383"/>
                  </a:cubicBezTo>
                  <a:cubicBezTo>
                    <a:pt x="1443508" y="84082"/>
                    <a:pt x="1433711" y="87581"/>
                    <a:pt x="1426015" y="92478"/>
                  </a:cubicBezTo>
                  <a:cubicBezTo>
                    <a:pt x="1413420" y="100874"/>
                    <a:pt x="1414120" y="115567"/>
                    <a:pt x="1426015" y="124662"/>
                  </a:cubicBezTo>
                  <a:cubicBezTo>
                    <a:pt x="1430213" y="128161"/>
                    <a:pt x="1435811" y="130959"/>
                    <a:pt x="1440709" y="130959"/>
                  </a:cubicBezTo>
                  <a:cubicBezTo>
                    <a:pt x="1454703" y="130959"/>
                    <a:pt x="1469397" y="129560"/>
                    <a:pt x="1483391" y="127461"/>
                  </a:cubicBezTo>
                  <a:cubicBezTo>
                    <a:pt x="1512779" y="123963"/>
                    <a:pt x="1542167" y="120464"/>
                    <a:pt x="1572954" y="116267"/>
                  </a:cubicBezTo>
                  <a:cubicBezTo>
                    <a:pt x="1572255" y="123963"/>
                    <a:pt x="1571555" y="128860"/>
                    <a:pt x="1570855" y="133758"/>
                  </a:cubicBezTo>
                  <a:cubicBezTo>
                    <a:pt x="1563158" y="194629"/>
                    <a:pt x="1555461" y="254799"/>
                    <a:pt x="1547765" y="315670"/>
                  </a:cubicBezTo>
                  <a:cubicBezTo>
                    <a:pt x="1542167" y="359049"/>
                    <a:pt x="1536569" y="403128"/>
                    <a:pt x="1530272" y="446507"/>
                  </a:cubicBezTo>
                  <a:cubicBezTo>
                    <a:pt x="1528173" y="458401"/>
                    <a:pt x="1523974" y="470295"/>
                    <a:pt x="1518377" y="480790"/>
                  </a:cubicBezTo>
                  <a:cubicBezTo>
                    <a:pt x="1512079" y="493384"/>
                    <a:pt x="1502283" y="493384"/>
                    <a:pt x="1495286" y="481490"/>
                  </a:cubicBezTo>
                  <a:cubicBezTo>
                    <a:pt x="1493887" y="478691"/>
                    <a:pt x="1492487" y="475892"/>
                    <a:pt x="1491088" y="473094"/>
                  </a:cubicBezTo>
                  <a:cubicBezTo>
                    <a:pt x="1477094" y="440909"/>
                    <a:pt x="1472196" y="405926"/>
                    <a:pt x="1470097" y="370943"/>
                  </a:cubicBezTo>
                  <a:cubicBezTo>
                    <a:pt x="1469397" y="356950"/>
                    <a:pt x="1473595" y="347155"/>
                    <a:pt x="1484091" y="338059"/>
                  </a:cubicBezTo>
                  <a:cubicBezTo>
                    <a:pt x="1489689" y="333861"/>
                    <a:pt x="1494587" y="324766"/>
                    <a:pt x="1494587" y="318469"/>
                  </a:cubicBezTo>
                  <a:cubicBezTo>
                    <a:pt x="1493187" y="288383"/>
                    <a:pt x="1479893" y="263895"/>
                    <a:pt x="1456802" y="246403"/>
                  </a:cubicBezTo>
                  <a:cubicBezTo>
                    <a:pt x="1442808" y="235909"/>
                    <a:pt x="1428114" y="240806"/>
                    <a:pt x="1422516" y="256898"/>
                  </a:cubicBezTo>
                  <a:cubicBezTo>
                    <a:pt x="1418318" y="267393"/>
                    <a:pt x="1416219" y="279288"/>
                    <a:pt x="1415519" y="290482"/>
                  </a:cubicBezTo>
                  <a:cubicBezTo>
                    <a:pt x="1412020" y="336660"/>
                    <a:pt x="1414819" y="382837"/>
                    <a:pt x="1422516" y="429015"/>
                  </a:cubicBezTo>
                  <a:cubicBezTo>
                    <a:pt x="1428114" y="462599"/>
                    <a:pt x="1437210" y="495483"/>
                    <a:pt x="1456802" y="523469"/>
                  </a:cubicBezTo>
                  <a:cubicBezTo>
                    <a:pt x="1481292" y="558452"/>
                    <a:pt x="1508581" y="558452"/>
                    <a:pt x="1528173" y="520671"/>
                  </a:cubicBezTo>
                  <a:cubicBezTo>
                    <a:pt x="1541467" y="495483"/>
                    <a:pt x="1551263" y="468196"/>
                    <a:pt x="1558261" y="440210"/>
                  </a:cubicBezTo>
                  <a:cubicBezTo>
                    <a:pt x="1567357" y="401728"/>
                    <a:pt x="1572255" y="362547"/>
                    <a:pt x="1579252" y="323366"/>
                  </a:cubicBezTo>
                  <a:cubicBezTo>
                    <a:pt x="1578552" y="330363"/>
                    <a:pt x="1578552" y="338059"/>
                    <a:pt x="1578552" y="345755"/>
                  </a:cubicBezTo>
                  <a:cubicBezTo>
                    <a:pt x="1579951" y="428315"/>
                    <a:pt x="1586949" y="510176"/>
                    <a:pt x="1609339" y="589937"/>
                  </a:cubicBezTo>
                  <a:cubicBezTo>
                    <a:pt x="1614238" y="607429"/>
                    <a:pt x="1622634" y="624220"/>
                    <a:pt x="1630331" y="641012"/>
                  </a:cubicBezTo>
                  <a:cubicBezTo>
                    <a:pt x="1634529" y="650108"/>
                    <a:pt x="1642226" y="656405"/>
                    <a:pt x="1653421" y="652207"/>
                  </a:cubicBezTo>
                  <a:cubicBezTo>
                    <a:pt x="1663917" y="648709"/>
                    <a:pt x="1671614" y="638214"/>
                    <a:pt x="1671614" y="626320"/>
                  </a:cubicBezTo>
                  <a:cubicBezTo>
                    <a:pt x="1671614" y="618623"/>
                    <a:pt x="1669515" y="610227"/>
                    <a:pt x="1667416" y="602531"/>
                  </a:cubicBezTo>
                  <a:cubicBezTo>
                    <a:pt x="1659719" y="573845"/>
                    <a:pt x="1649923" y="545859"/>
                    <a:pt x="1643625" y="516473"/>
                  </a:cubicBezTo>
                  <a:cubicBezTo>
                    <a:pt x="1631031" y="462599"/>
                    <a:pt x="1628232" y="407325"/>
                    <a:pt x="1627532" y="352752"/>
                  </a:cubicBezTo>
                  <a:cubicBezTo>
                    <a:pt x="1626133" y="273690"/>
                    <a:pt x="1628232" y="194629"/>
                    <a:pt x="1634529" y="114168"/>
                  </a:cubicBezTo>
                  <a:cubicBezTo>
                    <a:pt x="1638727" y="114168"/>
                    <a:pt x="1642226" y="113468"/>
                    <a:pt x="1645725" y="113468"/>
                  </a:cubicBezTo>
                  <a:cubicBezTo>
                    <a:pt x="1708699" y="111369"/>
                    <a:pt x="1770973" y="109970"/>
                    <a:pt x="1833947" y="107171"/>
                  </a:cubicBezTo>
                  <a:cubicBezTo>
                    <a:pt x="1850740" y="106471"/>
                    <a:pt x="1868933" y="103673"/>
                    <a:pt x="1885026" y="98075"/>
                  </a:cubicBezTo>
                  <a:cubicBezTo>
                    <a:pt x="1901120" y="94577"/>
                    <a:pt x="1902519" y="73587"/>
                    <a:pt x="1887825" y="63092"/>
                  </a:cubicBezTo>
                  <a:moveTo>
                    <a:pt x="1416918" y="166642"/>
                  </a:moveTo>
                  <a:cubicBezTo>
                    <a:pt x="1412720" y="177837"/>
                    <a:pt x="1416918" y="190431"/>
                    <a:pt x="1429513" y="198127"/>
                  </a:cubicBezTo>
                  <a:cubicBezTo>
                    <a:pt x="1437210" y="203025"/>
                    <a:pt x="1445607" y="205124"/>
                    <a:pt x="1454003" y="208622"/>
                  </a:cubicBezTo>
                  <a:cubicBezTo>
                    <a:pt x="1472895" y="206523"/>
                    <a:pt x="1484791" y="195328"/>
                    <a:pt x="1481992" y="179936"/>
                  </a:cubicBezTo>
                  <a:cubicBezTo>
                    <a:pt x="1479193" y="163844"/>
                    <a:pt x="1463799" y="147751"/>
                    <a:pt x="1448406" y="145652"/>
                  </a:cubicBezTo>
                  <a:cubicBezTo>
                    <a:pt x="1435811" y="144253"/>
                    <a:pt x="1421816" y="153349"/>
                    <a:pt x="1416918" y="166642"/>
                  </a:cubicBezTo>
                  <a:moveTo>
                    <a:pt x="2036864" y="235209"/>
                  </a:moveTo>
                  <a:cubicBezTo>
                    <a:pt x="2035464" y="215618"/>
                    <a:pt x="2018671" y="203025"/>
                    <a:pt x="1999779" y="207223"/>
                  </a:cubicBezTo>
                  <a:cubicBezTo>
                    <a:pt x="1975289" y="212820"/>
                    <a:pt x="1954998" y="226113"/>
                    <a:pt x="1940304" y="248503"/>
                  </a:cubicBezTo>
                  <a:cubicBezTo>
                    <a:pt x="1934706" y="257598"/>
                    <a:pt x="1929108" y="267393"/>
                    <a:pt x="1922811" y="277888"/>
                  </a:cubicBezTo>
                  <a:cubicBezTo>
                    <a:pt x="1924210" y="261096"/>
                    <a:pt x="1920012" y="252701"/>
                    <a:pt x="1909516" y="247803"/>
                  </a:cubicBezTo>
                  <a:cubicBezTo>
                    <a:pt x="1899020" y="242206"/>
                    <a:pt x="1886426" y="244305"/>
                    <a:pt x="1878729" y="253400"/>
                  </a:cubicBezTo>
                  <a:cubicBezTo>
                    <a:pt x="1873131" y="259697"/>
                    <a:pt x="1868233" y="266694"/>
                    <a:pt x="1866134" y="274390"/>
                  </a:cubicBezTo>
                  <a:cubicBezTo>
                    <a:pt x="1861236" y="293981"/>
                    <a:pt x="1855638" y="314271"/>
                    <a:pt x="1855638" y="333861"/>
                  </a:cubicBezTo>
                  <a:cubicBezTo>
                    <a:pt x="1857038" y="391233"/>
                    <a:pt x="1860536" y="448606"/>
                    <a:pt x="1864035" y="505978"/>
                  </a:cubicBezTo>
                  <a:cubicBezTo>
                    <a:pt x="1865434" y="530466"/>
                    <a:pt x="1878729" y="538862"/>
                    <a:pt x="1901120" y="532565"/>
                  </a:cubicBezTo>
                  <a:cubicBezTo>
                    <a:pt x="1918613" y="527667"/>
                    <a:pt x="1928409" y="514374"/>
                    <a:pt x="1927709" y="494783"/>
                  </a:cubicBezTo>
                  <a:cubicBezTo>
                    <a:pt x="1927009" y="467496"/>
                    <a:pt x="1924910" y="440210"/>
                    <a:pt x="1925610" y="413623"/>
                  </a:cubicBezTo>
                  <a:cubicBezTo>
                    <a:pt x="1926309" y="382837"/>
                    <a:pt x="1931207" y="352752"/>
                    <a:pt x="1942403" y="324066"/>
                  </a:cubicBezTo>
                  <a:cubicBezTo>
                    <a:pt x="1954298" y="293981"/>
                    <a:pt x="1973190" y="271591"/>
                    <a:pt x="2003278" y="261796"/>
                  </a:cubicBezTo>
                  <a:cubicBezTo>
                    <a:pt x="2011674" y="258997"/>
                    <a:pt x="2019371" y="255499"/>
                    <a:pt x="2027768" y="252701"/>
                  </a:cubicBezTo>
                  <a:cubicBezTo>
                    <a:pt x="2034765" y="249902"/>
                    <a:pt x="2036864" y="243605"/>
                    <a:pt x="2036864" y="235209"/>
                  </a:cubicBezTo>
                  <a:moveTo>
                    <a:pt x="2389519" y="344356"/>
                  </a:moveTo>
                  <a:cubicBezTo>
                    <a:pt x="2393018" y="346455"/>
                    <a:pt x="2396516" y="348554"/>
                    <a:pt x="2399315" y="350653"/>
                  </a:cubicBezTo>
                  <a:cubicBezTo>
                    <a:pt x="2390219" y="389134"/>
                    <a:pt x="2281764" y="476592"/>
                    <a:pt x="2248877" y="472394"/>
                  </a:cubicBezTo>
                  <a:cubicBezTo>
                    <a:pt x="2241880" y="440909"/>
                    <a:pt x="2346837" y="313571"/>
                    <a:pt x="2393018" y="305175"/>
                  </a:cubicBezTo>
                  <a:cubicBezTo>
                    <a:pt x="2389519" y="312172"/>
                    <a:pt x="2387420" y="317069"/>
                    <a:pt x="2384621" y="321967"/>
                  </a:cubicBezTo>
                  <a:cubicBezTo>
                    <a:pt x="2377624" y="333861"/>
                    <a:pt x="2378324" y="335960"/>
                    <a:pt x="2389519" y="344356"/>
                  </a:cubicBezTo>
                  <a:moveTo>
                    <a:pt x="2040363" y="384936"/>
                  </a:moveTo>
                  <a:cubicBezTo>
                    <a:pt x="2043161" y="376540"/>
                    <a:pt x="2044561" y="370943"/>
                    <a:pt x="2047360" y="365346"/>
                  </a:cubicBezTo>
                  <a:cubicBezTo>
                    <a:pt x="2066252" y="326864"/>
                    <a:pt x="2092141" y="295380"/>
                    <a:pt x="2128526" y="273690"/>
                  </a:cubicBezTo>
                  <a:cubicBezTo>
                    <a:pt x="2135524" y="269492"/>
                    <a:pt x="2146019" y="261796"/>
                    <a:pt x="2152317" y="270892"/>
                  </a:cubicBezTo>
                  <a:cubicBezTo>
                    <a:pt x="2155815" y="275789"/>
                    <a:pt x="2153716" y="289083"/>
                    <a:pt x="2150217" y="296079"/>
                  </a:cubicBezTo>
                  <a:cubicBezTo>
                    <a:pt x="2129226" y="338759"/>
                    <a:pt x="2096340" y="367445"/>
                    <a:pt x="2052957" y="382138"/>
                  </a:cubicBezTo>
                  <a:cubicBezTo>
                    <a:pt x="2049459" y="383537"/>
                    <a:pt x="2045960" y="383537"/>
                    <a:pt x="2040363" y="384936"/>
                  </a:cubicBezTo>
                  <a:moveTo>
                    <a:pt x="2496575" y="500381"/>
                  </a:moveTo>
                  <a:cubicBezTo>
                    <a:pt x="2502873" y="493384"/>
                    <a:pt x="2502873" y="481490"/>
                    <a:pt x="2493776" y="468896"/>
                  </a:cubicBezTo>
                  <a:cubicBezTo>
                    <a:pt x="2472085" y="438111"/>
                    <a:pt x="2466488" y="404527"/>
                    <a:pt x="2470686" y="366745"/>
                  </a:cubicBezTo>
                  <a:cubicBezTo>
                    <a:pt x="2472785" y="352052"/>
                    <a:pt x="2473485" y="335960"/>
                    <a:pt x="2469986" y="321967"/>
                  </a:cubicBezTo>
                  <a:cubicBezTo>
                    <a:pt x="2467887" y="311472"/>
                    <a:pt x="2465788" y="302376"/>
                    <a:pt x="2467887" y="291182"/>
                  </a:cubicBezTo>
                  <a:cubicBezTo>
                    <a:pt x="2473485" y="262496"/>
                    <a:pt x="2455292" y="239407"/>
                    <a:pt x="2428003" y="240806"/>
                  </a:cubicBezTo>
                  <a:cubicBezTo>
                    <a:pt x="2415409" y="241506"/>
                    <a:pt x="2402814" y="245004"/>
                    <a:pt x="2391618" y="250601"/>
                  </a:cubicBezTo>
                  <a:cubicBezTo>
                    <a:pt x="2312551" y="289783"/>
                    <a:pt x="2250276" y="349953"/>
                    <a:pt x="2200597" y="424817"/>
                  </a:cubicBezTo>
                  <a:cubicBezTo>
                    <a:pt x="2182404" y="452803"/>
                    <a:pt x="2159314" y="471694"/>
                    <a:pt x="2129926" y="482189"/>
                  </a:cubicBezTo>
                  <a:cubicBezTo>
                    <a:pt x="2106136" y="490585"/>
                    <a:pt x="2082345" y="491985"/>
                    <a:pt x="2059954" y="477292"/>
                  </a:cubicBezTo>
                  <a:cubicBezTo>
                    <a:pt x="2048059" y="469595"/>
                    <a:pt x="2041062" y="458401"/>
                    <a:pt x="2041062" y="442309"/>
                  </a:cubicBezTo>
                  <a:cubicBezTo>
                    <a:pt x="2047360" y="440909"/>
                    <a:pt x="2052258" y="440210"/>
                    <a:pt x="2057156" y="438810"/>
                  </a:cubicBezTo>
                  <a:cubicBezTo>
                    <a:pt x="2115232" y="417820"/>
                    <a:pt x="2157215" y="377240"/>
                    <a:pt x="2188002" y="322667"/>
                  </a:cubicBezTo>
                  <a:cubicBezTo>
                    <a:pt x="2195699" y="309373"/>
                    <a:pt x="2200597" y="293281"/>
                    <a:pt x="2203396" y="277888"/>
                  </a:cubicBezTo>
                  <a:cubicBezTo>
                    <a:pt x="2211092" y="235209"/>
                    <a:pt x="2185903" y="208622"/>
                    <a:pt x="2145320" y="217018"/>
                  </a:cubicBezTo>
                  <a:cubicBezTo>
                    <a:pt x="2134124" y="219117"/>
                    <a:pt x="2122929" y="222615"/>
                    <a:pt x="2112433" y="228212"/>
                  </a:cubicBezTo>
                  <a:cubicBezTo>
                    <a:pt x="2052258" y="261796"/>
                    <a:pt x="2010975" y="313571"/>
                    <a:pt x="1991383" y="382837"/>
                  </a:cubicBezTo>
                  <a:cubicBezTo>
                    <a:pt x="1986485" y="400329"/>
                    <a:pt x="1979487" y="414322"/>
                    <a:pt x="1961995" y="421319"/>
                  </a:cubicBezTo>
                  <a:cubicBezTo>
                    <a:pt x="1952199" y="424817"/>
                    <a:pt x="1952898" y="432513"/>
                    <a:pt x="1957796" y="439510"/>
                  </a:cubicBezTo>
                  <a:cubicBezTo>
                    <a:pt x="1960595" y="443008"/>
                    <a:pt x="1964094" y="447206"/>
                    <a:pt x="1968292" y="448606"/>
                  </a:cubicBezTo>
                  <a:cubicBezTo>
                    <a:pt x="1980887" y="453503"/>
                    <a:pt x="1986485" y="462599"/>
                    <a:pt x="1991383" y="475193"/>
                  </a:cubicBezTo>
                  <a:cubicBezTo>
                    <a:pt x="2010975" y="526268"/>
                    <a:pt x="2050858" y="550057"/>
                    <a:pt x="2102637" y="538862"/>
                  </a:cubicBezTo>
                  <a:cubicBezTo>
                    <a:pt x="2125727" y="533264"/>
                    <a:pt x="2148118" y="521370"/>
                    <a:pt x="2170509" y="512275"/>
                  </a:cubicBezTo>
                  <a:cubicBezTo>
                    <a:pt x="2174008" y="510875"/>
                    <a:pt x="2177506" y="508776"/>
                    <a:pt x="2180305" y="506677"/>
                  </a:cubicBezTo>
                  <a:cubicBezTo>
                    <a:pt x="2203396" y="536763"/>
                    <a:pt x="2226486" y="543060"/>
                    <a:pt x="2259373" y="529766"/>
                  </a:cubicBezTo>
                  <a:cubicBezTo>
                    <a:pt x="2294358" y="515773"/>
                    <a:pt x="2325845" y="494084"/>
                    <a:pt x="2353834" y="467496"/>
                  </a:cubicBezTo>
                  <a:cubicBezTo>
                    <a:pt x="2374125" y="447906"/>
                    <a:pt x="2394417" y="426916"/>
                    <a:pt x="2414709" y="405926"/>
                  </a:cubicBezTo>
                  <a:cubicBezTo>
                    <a:pt x="2421006" y="425517"/>
                    <a:pt x="2425904" y="444408"/>
                    <a:pt x="2432902" y="462599"/>
                  </a:cubicBezTo>
                  <a:cubicBezTo>
                    <a:pt x="2439199" y="478691"/>
                    <a:pt x="2447595" y="493384"/>
                    <a:pt x="2462989" y="501780"/>
                  </a:cubicBezTo>
                  <a:cubicBezTo>
                    <a:pt x="2475584" y="508776"/>
                    <a:pt x="2489578" y="507377"/>
                    <a:pt x="2496575" y="500381"/>
                  </a:cubicBezTo>
                  <a:moveTo>
                    <a:pt x="2567946" y="228212"/>
                  </a:moveTo>
                  <a:cubicBezTo>
                    <a:pt x="2567946" y="194629"/>
                    <a:pt x="2572844" y="161045"/>
                    <a:pt x="2575643" y="126762"/>
                  </a:cubicBezTo>
                  <a:cubicBezTo>
                    <a:pt x="2574943" y="114168"/>
                    <a:pt x="2574943" y="101574"/>
                    <a:pt x="2572844" y="88280"/>
                  </a:cubicBezTo>
                  <a:cubicBezTo>
                    <a:pt x="2570745" y="73587"/>
                    <a:pt x="2563748" y="65891"/>
                    <a:pt x="2553252" y="64492"/>
                  </a:cubicBezTo>
                  <a:cubicBezTo>
                    <a:pt x="2542057" y="62393"/>
                    <a:pt x="2530861" y="68690"/>
                    <a:pt x="2525263" y="81983"/>
                  </a:cubicBezTo>
                  <a:cubicBezTo>
                    <a:pt x="2520366" y="93877"/>
                    <a:pt x="2516867" y="106471"/>
                    <a:pt x="2515468" y="119065"/>
                  </a:cubicBezTo>
                  <a:cubicBezTo>
                    <a:pt x="2508470" y="200925"/>
                    <a:pt x="2509870" y="283486"/>
                    <a:pt x="2514068" y="365346"/>
                  </a:cubicBezTo>
                  <a:cubicBezTo>
                    <a:pt x="2516867" y="415022"/>
                    <a:pt x="2522465" y="465397"/>
                    <a:pt x="2515468" y="515073"/>
                  </a:cubicBezTo>
                  <a:cubicBezTo>
                    <a:pt x="2514068" y="526968"/>
                    <a:pt x="2514768" y="540261"/>
                    <a:pt x="2517567" y="552155"/>
                  </a:cubicBezTo>
                  <a:cubicBezTo>
                    <a:pt x="2518966" y="559152"/>
                    <a:pt x="2526663" y="567548"/>
                    <a:pt x="2532960" y="569647"/>
                  </a:cubicBezTo>
                  <a:cubicBezTo>
                    <a:pt x="2550453" y="575244"/>
                    <a:pt x="2577742" y="564050"/>
                    <a:pt x="2575643" y="536063"/>
                  </a:cubicBezTo>
                  <a:cubicBezTo>
                    <a:pt x="2573544" y="501780"/>
                    <a:pt x="2571445" y="467496"/>
                    <a:pt x="2570045" y="433213"/>
                  </a:cubicBezTo>
                  <a:cubicBezTo>
                    <a:pt x="2569346" y="365346"/>
                    <a:pt x="2567246" y="296779"/>
                    <a:pt x="2567946" y="228212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CCE09303-E437-453F-81A4-63795E6D2AA8}"/>
                </a:ext>
              </a:extLst>
            </p:cNvPr>
            <p:cNvSpPr/>
            <p:nvPr/>
          </p:nvSpPr>
          <p:spPr>
            <a:xfrm>
              <a:off x="4944973" y="3679478"/>
              <a:ext cx="946011" cy="344233"/>
            </a:xfrm>
            <a:custGeom>
              <a:avLst/>
              <a:gdLst>
                <a:gd name="connsiteX0" fmla="*/ 470907 w 946011"/>
                <a:gd name="connsiteY0" fmla="*/ 344233 h 344233"/>
                <a:gd name="connsiteX1" fmla="*/ 946012 w 946011"/>
                <a:gd name="connsiteY1" fmla="*/ 172117 h 344233"/>
                <a:gd name="connsiteX2" fmla="*/ 475105 w 946011"/>
                <a:gd name="connsiteY2" fmla="*/ 0 h 344233"/>
                <a:gd name="connsiteX3" fmla="*/ 0 w 946011"/>
                <a:gd name="connsiteY3" fmla="*/ 175615 h 344233"/>
                <a:gd name="connsiteX4" fmla="*/ 470907 w 946011"/>
                <a:gd name="connsiteY4" fmla="*/ 344233 h 344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6011" h="344233">
                  <a:moveTo>
                    <a:pt x="470907" y="344233"/>
                  </a:moveTo>
                  <a:cubicBezTo>
                    <a:pt x="651433" y="344233"/>
                    <a:pt x="817265" y="279864"/>
                    <a:pt x="946012" y="172117"/>
                  </a:cubicBezTo>
                  <a:cubicBezTo>
                    <a:pt x="818664" y="65068"/>
                    <a:pt x="654231" y="0"/>
                    <a:pt x="475105" y="0"/>
                  </a:cubicBezTo>
                  <a:cubicBezTo>
                    <a:pt x="293879" y="0"/>
                    <a:pt x="128047" y="66468"/>
                    <a:pt x="0" y="175615"/>
                  </a:cubicBezTo>
                  <a:cubicBezTo>
                    <a:pt x="128047" y="281264"/>
                    <a:pt x="291780" y="344233"/>
                    <a:pt x="470907" y="344233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2F7FDE61-6363-400A-898E-DAB88DD61500}"/>
                </a:ext>
              </a:extLst>
            </p:cNvPr>
            <p:cNvSpPr/>
            <p:nvPr/>
          </p:nvSpPr>
          <p:spPr>
            <a:xfrm>
              <a:off x="4672086" y="2536232"/>
              <a:ext cx="1486889" cy="1212512"/>
            </a:xfrm>
            <a:custGeom>
              <a:avLst/>
              <a:gdLst>
                <a:gd name="connsiteX0" fmla="*/ 474405 w 1486889"/>
                <a:gd name="connsiteY0" fmla="*/ 1036898 h 1212512"/>
                <a:gd name="connsiteX1" fmla="*/ 344958 w 1486889"/>
                <a:gd name="connsiteY1" fmla="*/ 743740 h 1212512"/>
                <a:gd name="connsiteX2" fmla="*/ 743095 w 1486889"/>
                <a:gd name="connsiteY2" fmla="*/ 345633 h 1212512"/>
                <a:gd name="connsiteX3" fmla="*/ 1141232 w 1486889"/>
                <a:gd name="connsiteY3" fmla="*/ 743740 h 1212512"/>
                <a:gd name="connsiteX4" fmla="*/ 1014584 w 1486889"/>
                <a:gd name="connsiteY4" fmla="*/ 1034799 h 1212512"/>
                <a:gd name="connsiteX5" fmla="*/ 1323857 w 1486889"/>
                <a:gd name="connsiteY5" fmla="*/ 1208315 h 1212512"/>
                <a:gd name="connsiteX6" fmla="*/ 1486890 w 1486889"/>
                <a:gd name="connsiteY6" fmla="*/ 743740 h 1212512"/>
                <a:gd name="connsiteX7" fmla="*/ 743095 w 1486889"/>
                <a:gd name="connsiteY7" fmla="*/ 0 h 1212512"/>
                <a:gd name="connsiteX8" fmla="*/ 0 w 1486889"/>
                <a:gd name="connsiteY8" fmla="*/ 743740 h 1212512"/>
                <a:gd name="connsiteX9" fmla="*/ 166532 w 1486889"/>
                <a:gd name="connsiteY9" fmla="*/ 1212513 h 1212512"/>
                <a:gd name="connsiteX10" fmla="*/ 474405 w 1486889"/>
                <a:gd name="connsiteY10" fmla="*/ 1036898 h 1212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6889" h="1212512">
                  <a:moveTo>
                    <a:pt x="474405" y="1036898"/>
                  </a:moveTo>
                  <a:cubicBezTo>
                    <a:pt x="395338" y="964133"/>
                    <a:pt x="344958" y="859883"/>
                    <a:pt x="344958" y="743740"/>
                  </a:cubicBezTo>
                  <a:cubicBezTo>
                    <a:pt x="344958" y="524046"/>
                    <a:pt x="523385" y="345633"/>
                    <a:pt x="743095" y="345633"/>
                  </a:cubicBezTo>
                  <a:cubicBezTo>
                    <a:pt x="962805" y="345633"/>
                    <a:pt x="1141232" y="524046"/>
                    <a:pt x="1141232" y="743740"/>
                  </a:cubicBezTo>
                  <a:cubicBezTo>
                    <a:pt x="1141232" y="858484"/>
                    <a:pt x="1092252" y="962034"/>
                    <a:pt x="1014584" y="1034799"/>
                  </a:cubicBezTo>
                  <a:cubicBezTo>
                    <a:pt x="1129336" y="1071181"/>
                    <a:pt x="1234293" y="1131352"/>
                    <a:pt x="1323857" y="1208315"/>
                  </a:cubicBezTo>
                  <a:cubicBezTo>
                    <a:pt x="1426015" y="1080976"/>
                    <a:pt x="1486890" y="919355"/>
                    <a:pt x="1486890" y="743740"/>
                  </a:cubicBezTo>
                  <a:cubicBezTo>
                    <a:pt x="1486890" y="333039"/>
                    <a:pt x="1153826" y="0"/>
                    <a:pt x="743095" y="0"/>
                  </a:cubicBezTo>
                  <a:cubicBezTo>
                    <a:pt x="333063" y="700"/>
                    <a:pt x="0" y="333738"/>
                    <a:pt x="0" y="743740"/>
                  </a:cubicBezTo>
                  <a:cubicBezTo>
                    <a:pt x="0" y="921454"/>
                    <a:pt x="62274" y="1085174"/>
                    <a:pt x="166532" y="1212513"/>
                  </a:cubicBezTo>
                  <a:cubicBezTo>
                    <a:pt x="255395" y="1134850"/>
                    <a:pt x="359652" y="1074679"/>
                    <a:pt x="474405" y="1036898"/>
                  </a:cubicBezTo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6D88E6B3-9187-410E-B73F-97F42B01CA8A}"/>
                </a:ext>
              </a:extLst>
            </p:cNvPr>
            <p:cNvSpPr/>
            <p:nvPr/>
          </p:nvSpPr>
          <p:spPr>
            <a:xfrm>
              <a:off x="7182655" y="2590106"/>
              <a:ext cx="339360" cy="1369936"/>
            </a:xfrm>
            <a:custGeom>
              <a:avLst/>
              <a:gdLst>
                <a:gd name="connsiteX0" fmla="*/ 0 w 339360"/>
                <a:gd name="connsiteY0" fmla="*/ 0 h 1369936"/>
                <a:gd name="connsiteX1" fmla="*/ 339361 w 339360"/>
                <a:gd name="connsiteY1" fmla="*/ 0 h 1369936"/>
                <a:gd name="connsiteX2" fmla="*/ 339361 w 339360"/>
                <a:gd name="connsiteY2" fmla="*/ 1369936 h 1369936"/>
                <a:gd name="connsiteX3" fmla="*/ 0 w 339360"/>
                <a:gd name="connsiteY3" fmla="*/ 1369936 h 136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1369936">
                  <a:moveTo>
                    <a:pt x="0" y="0"/>
                  </a:moveTo>
                  <a:lnTo>
                    <a:pt x="339361" y="0"/>
                  </a:lnTo>
                  <a:lnTo>
                    <a:pt x="339361" y="1369936"/>
                  </a:lnTo>
                  <a:lnTo>
                    <a:pt x="0" y="1369936"/>
                  </a:lnTo>
                  <a:close/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36640A3A-0EC8-4ADB-802D-30B09FE82F64}"/>
                </a:ext>
              </a:extLst>
            </p:cNvPr>
            <p:cNvSpPr/>
            <p:nvPr/>
          </p:nvSpPr>
          <p:spPr>
            <a:xfrm>
              <a:off x="6140783" y="2075156"/>
              <a:ext cx="938314" cy="1884886"/>
            </a:xfrm>
            <a:custGeom>
              <a:avLst/>
              <a:gdLst>
                <a:gd name="connsiteX0" fmla="*/ 592657 w 938314"/>
                <a:gd name="connsiteY0" fmla="*/ 0 h 1884886"/>
                <a:gd name="connsiteX1" fmla="*/ 253296 w 938314"/>
                <a:gd name="connsiteY1" fmla="*/ 339336 h 1884886"/>
                <a:gd name="connsiteX2" fmla="*/ 253296 w 938314"/>
                <a:gd name="connsiteY2" fmla="*/ 514950 h 1884886"/>
                <a:gd name="connsiteX3" fmla="*/ 0 w 938314"/>
                <a:gd name="connsiteY3" fmla="*/ 514950 h 1884886"/>
                <a:gd name="connsiteX4" fmla="*/ 0 w 938314"/>
                <a:gd name="connsiteY4" fmla="*/ 796914 h 1884886"/>
                <a:gd name="connsiteX5" fmla="*/ 253296 w 938314"/>
                <a:gd name="connsiteY5" fmla="*/ 796914 h 1884886"/>
                <a:gd name="connsiteX6" fmla="*/ 253296 w 938314"/>
                <a:gd name="connsiteY6" fmla="*/ 1884887 h 1884886"/>
                <a:gd name="connsiteX7" fmla="*/ 592657 w 938314"/>
                <a:gd name="connsiteY7" fmla="*/ 1884887 h 1884886"/>
                <a:gd name="connsiteX8" fmla="*/ 592657 w 938314"/>
                <a:gd name="connsiteY8" fmla="*/ 796914 h 1884886"/>
                <a:gd name="connsiteX9" fmla="*/ 886536 w 938314"/>
                <a:gd name="connsiteY9" fmla="*/ 796914 h 1884886"/>
                <a:gd name="connsiteX10" fmla="*/ 886536 w 938314"/>
                <a:gd name="connsiteY10" fmla="*/ 514950 h 1884886"/>
                <a:gd name="connsiteX11" fmla="*/ 592657 w 938314"/>
                <a:gd name="connsiteY11" fmla="*/ 514950 h 1884886"/>
                <a:gd name="connsiteX12" fmla="*/ 592657 w 938314"/>
                <a:gd name="connsiteY12" fmla="*/ 412800 h 1884886"/>
                <a:gd name="connsiteX13" fmla="*/ 666127 w 938314"/>
                <a:gd name="connsiteY13" fmla="*/ 339336 h 1884886"/>
                <a:gd name="connsiteX14" fmla="*/ 938315 w 938314"/>
                <a:gd name="connsiteY14" fmla="*/ 339336 h 1884886"/>
                <a:gd name="connsiteX15" fmla="*/ 938315 w 938314"/>
                <a:gd name="connsiteY15" fmla="*/ 0 h 1884886"/>
                <a:gd name="connsiteX16" fmla="*/ 592657 w 938314"/>
                <a:gd name="connsiteY16" fmla="*/ 0 h 1884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8314" h="1884886">
                  <a:moveTo>
                    <a:pt x="592657" y="0"/>
                  </a:moveTo>
                  <a:cubicBezTo>
                    <a:pt x="405134" y="0"/>
                    <a:pt x="253296" y="151826"/>
                    <a:pt x="253296" y="339336"/>
                  </a:cubicBezTo>
                  <a:lnTo>
                    <a:pt x="253296" y="514950"/>
                  </a:lnTo>
                  <a:lnTo>
                    <a:pt x="0" y="514950"/>
                  </a:lnTo>
                  <a:lnTo>
                    <a:pt x="0" y="796914"/>
                  </a:lnTo>
                  <a:lnTo>
                    <a:pt x="253296" y="796914"/>
                  </a:lnTo>
                  <a:lnTo>
                    <a:pt x="253296" y="1884887"/>
                  </a:lnTo>
                  <a:lnTo>
                    <a:pt x="592657" y="1884887"/>
                  </a:lnTo>
                  <a:lnTo>
                    <a:pt x="592657" y="796914"/>
                  </a:lnTo>
                  <a:lnTo>
                    <a:pt x="886536" y="796914"/>
                  </a:lnTo>
                  <a:lnTo>
                    <a:pt x="886536" y="514950"/>
                  </a:lnTo>
                  <a:lnTo>
                    <a:pt x="592657" y="514950"/>
                  </a:lnTo>
                  <a:lnTo>
                    <a:pt x="592657" y="412800"/>
                  </a:lnTo>
                  <a:cubicBezTo>
                    <a:pt x="592657" y="372220"/>
                    <a:pt x="625543" y="339336"/>
                    <a:pt x="666127" y="339336"/>
                  </a:cubicBezTo>
                  <a:lnTo>
                    <a:pt x="938315" y="339336"/>
                  </a:lnTo>
                  <a:lnTo>
                    <a:pt x="938315" y="0"/>
                  </a:lnTo>
                  <a:lnTo>
                    <a:pt x="592657" y="0"/>
                  </a:lnTo>
                  <a:close/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A14C3818-7B26-44E3-A6BB-22476BDC4B94}"/>
                </a:ext>
              </a:extLst>
            </p:cNvPr>
            <p:cNvSpPr/>
            <p:nvPr/>
          </p:nvSpPr>
          <p:spPr>
            <a:xfrm>
              <a:off x="7182655" y="2075156"/>
              <a:ext cx="339360" cy="339335"/>
            </a:xfrm>
            <a:custGeom>
              <a:avLst/>
              <a:gdLst>
                <a:gd name="connsiteX0" fmla="*/ 0 w 339360"/>
                <a:gd name="connsiteY0" fmla="*/ 0 h 339335"/>
                <a:gd name="connsiteX1" fmla="*/ 339361 w 339360"/>
                <a:gd name="connsiteY1" fmla="*/ 0 h 339335"/>
                <a:gd name="connsiteX2" fmla="*/ 339361 w 339360"/>
                <a:gd name="connsiteY2" fmla="*/ 339336 h 339335"/>
                <a:gd name="connsiteX3" fmla="*/ 0 w 339360"/>
                <a:gd name="connsiteY3" fmla="*/ 339336 h 339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339335">
                  <a:moveTo>
                    <a:pt x="0" y="0"/>
                  </a:moveTo>
                  <a:lnTo>
                    <a:pt x="339361" y="0"/>
                  </a:lnTo>
                  <a:lnTo>
                    <a:pt x="339361" y="339336"/>
                  </a:lnTo>
                  <a:lnTo>
                    <a:pt x="0" y="339336"/>
                  </a:lnTo>
                  <a:close/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978696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 (oran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5767AC86-F7BB-D744-B6F2-8E79CEFF2B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jdelijke aanduiding voor tekst 6">
            <a:extLst>
              <a:ext uri="{FF2B5EF4-FFF2-40B4-BE49-F238E27FC236}">
                <a16:creationId xmlns:a16="http://schemas.microsoft.com/office/drawing/2014/main" id="{911B043A-F7C2-4DCF-90C4-D263FDF198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8" y="866775"/>
            <a:ext cx="2274386" cy="5124450"/>
          </a:xfrm>
        </p:spPr>
        <p:txBody>
          <a:bodyPr anchor="ctr"/>
          <a:lstStyle>
            <a:lvl1pPr marL="0" indent="0">
              <a:buNone/>
              <a:defRPr sz="27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6" name="Titel 2">
            <a:extLst>
              <a:ext uri="{FF2B5EF4-FFF2-40B4-BE49-F238E27FC236}">
                <a16:creationId xmlns:a16="http://schemas.microsoft.com/office/drawing/2014/main" id="{ED7C7258-8904-4587-A7DC-3C50FA13EB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23674" y="866775"/>
            <a:ext cx="3934326" cy="5124449"/>
          </a:xfrm>
        </p:spPr>
        <p:txBody>
          <a:bodyPr anchor="ctr"/>
          <a:lstStyle>
            <a:lvl1pPr algn="l">
              <a:defRPr sz="5600">
                <a:solidFill>
                  <a:schemeClr val="accent1"/>
                </a:solidFill>
              </a:defRPr>
            </a:lvl1pPr>
          </a:lstStyle>
          <a:p>
            <a:r>
              <a:rPr lang="en-GB"/>
              <a:t>Chapter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57698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6">
            <a:extLst>
              <a:ext uri="{FF2B5EF4-FFF2-40B4-BE49-F238E27FC236}">
                <a16:creationId xmlns:a16="http://schemas.microsoft.com/office/drawing/2014/main" id="{AE8795B0-4B5A-4C17-ABDC-1AEEA80F7BA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175501" y="866775"/>
            <a:ext cx="5111217" cy="5124450"/>
          </a:xfrm>
          <a:prstGeom prst="ellipse">
            <a:avLst/>
          </a:pr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564" y="880006"/>
            <a:ext cx="5112043" cy="1257138"/>
          </a:xfrm>
        </p:spPr>
        <p:txBody>
          <a:bodyPr/>
          <a:lstStyle>
            <a:lvl1pPr>
              <a:defRPr sz="4800" b="0"/>
            </a:lvl1pPr>
          </a:lstStyle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2519916"/>
            <a:ext cx="5112043" cy="3458077"/>
          </a:xfrm>
        </p:spPr>
        <p:txBody>
          <a:bodyPr vert="horz"/>
          <a:lstStyle>
            <a:lvl1pPr>
              <a:defRPr/>
            </a:lvl1pPr>
          </a:lstStyle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73E58439-81F0-480F-9C00-289B5358F0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3724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Background e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9">
            <a:extLst>
              <a:ext uri="{FF2B5EF4-FFF2-40B4-BE49-F238E27FC236}">
                <a16:creationId xmlns:a16="http://schemas.microsoft.com/office/drawing/2014/main" id="{5DC56EDC-368B-4229-ACD1-05573E4785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77000" y="0"/>
            <a:ext cx="5715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/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0772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+ Background e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/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3328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tting to kn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7FF3B84B-E2C4-43A8-4648-09F9DE326F85}"/>
              </a:ext>
            </a:extLst>
          </p:cNvPr>
          <p:cNvSpPr/>
          <p:nvPr userDrawn="1"/>
        </p:nvSpPr>
        <p:spPr>
          <a:xfrm>
            <a:off x="351622" y="2070100"/>
            <a:ext cx="2486828" cy="4787900"/>
          </a:xfrm>
          <a:custGeom>
            <a:avLst/>
            <a:gdLst>
              <a:gd name="connsiteX0" fmla="*/ 224163 w 2486828"/>
              <a:gd name="connsiteY0" fmla="*/ 0 h 4787900"/>
              <a:gd name="connsiteX1" fmla="*/ 2262665 w 2486828"/>
              <a:gd name="connsiteY1" fmla="*/ 0 h 4787900"/>
              <a:gd name="connsiteX2" fmla="*/ 2486828 w 2486828"/>
              <a:gd name="connsiteY2" fmla="*/ 224163 h 4787900"/>
              <a:gd name="connsiteX3" fmla="*/ 2486828 w 2486828"/>
              <a:gd name="connsiteY3" fmla="*/ 4787900 h 4787900"/>
              <a:gd name="connsiteX4" fmla="*/ 0 w 2486828"/>
              <a:gd name="connsiteY4" fmla="*/ 4787900 h 4787900"/>
              <a:gd name="connsiteX5" fmla="*/ 0 w 2486828"/>
              <a:gd name="connsiteY5" fmla="*/ 224163 h 4787900"/>
              <a:gd name="connsiteX6" fmla="*/ 224163 w 2486828"/>
              <a:gd name="connsiteY6" fmla="*/ 0 h 478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6828" h="4787900">
                <a:moveTo>
                  <a:pt x="224163" y="0"/>
                </a:moveTo>
                <a:lnTo>
                  <a:pt x="2262665" y="0"/>
                </a:lnTo>
                <a:cubicBezTo>
                  <a:pt x="2386467" y="0"/>
                  <a:pt x="2486828" y="100361"/>
                  <a:pt x="2486828" y="224163"/>
                </a:cubicBezTo>
                <a:lnTo>
                  <a:pt x="2486828" y="4787900"/>
                </a:lnTo>
                <a:lnTo>
                  <a:pt x="0" y="4787900"/>
                </a:lnTo>
                <a:lnTo>
                  <a:pt x="0" y="224163"/>
                </a:lnTo>
                <a:cubicBezTo>
                  <a:pt x="0" y="100361"/>
                  <a:pt x="100361" y="0"/>
                  <a:pt x="224163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0712283E-F4B5-F81F-2365-B93736713BD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0804" y="1476842"/>
            <a:ext cx="1668464" cy="1668464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188E3E0-6414-05D3-2C9D-8246E6829B93}"/>
              </a:ext>
            </a:extLst>
          </p:cNvPr>
          <p:cNvSpPr/>
          <p:nvPr userDrawn="1"/>
        </p:nvSpPr>
        <p:spPr>
          <a:xfrm>
            <a:off x="637393" y="1353431"/>
            <a:ext cx="1915287" cy="1915287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5620240-166A-0AB6-6D18-A52A6412F437}"/>
              </a:ext>
            </a:extLst>
          </p:cNvPr>
          <p:cNvGrpSpPr/>
          <p:nvPr userDrawn="1"/>
        </p:nvGrpSpPr>
        <p:grpSpPr>
          <a:xfrm>
            <a:off x="5971455" y="4051743"/>
            <a:ext cx="5868924" cy="2785458"/>
            <a:chOff x="5919731" y="2868460"/>
            <a:chExt cx="5557907" cy="2738590"/>
          </a:xfrm>
          <a:gradFill flip="none" rotWithShape="1">
            <a:gsLst>
              <a:gs pos="0">
                <a:schemeClr val="accent2"/>
              </a:gs>
              <a:gs pos="48000">
                <a:schemeClr val="accent3"/>
              </a:gs>
              <a:gs pos="85000">
                <a:schemeClr val="accent6"/>
              </a:gs>
            </a:gsLst>
            <a:lin ang="0" scaled="1"/>
            <a:tileRect/>
          </a:gradFill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41ED0689-00CF-72DC-E0E0-FA1E905F64FA}"/>
                </a:ext>
              </a:extLst>
            </p:cNvPr>
            <p:cNvSpPr/>
            <p:nvPr/>
          </p:nvSpPr>
          <p:spPr>
            <a:xfrm>
              <a:off x="5919731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56EF23E6-44D9-601D-5C1A-E386384AF8A2}"/>
                </a:ext>
              </a:extLst>
            </p:cNvPr>
            <p:cNvSpPr/>
            <p:nvPr/>
          </p:nvSpPr>
          <p:spPr>
            <a:xfrm>
              <a:off x="8739048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</p:grpSp>
      <p:sp>
        <p:nvSpPr>
          <p:cNvPr id="29" name="Picture Placeholder 3">
            <a:extLst>
              <a:ext uri="{FF2B5EF4-FFF2-40B4-BE49-F238E27FC236}">
                <a16:creationId xmlns:a16="http://schemas.microsoft.com/office/drawing/2014/main" id="{CC216ED6-C76C-06C6-A792-DD0FDB5B242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58937" y="4318075"/>
            <a:ext cx="2316872" cy="2231641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30" name="Picture Placeholder 3">
            <a:extLst>
              <a:ext uri="{FF2B5EF4-FFF2-40B4-BE49-F238E27FC236}">
                <a16:creationId xmlns:a16="http://schemas.microsoft.com/office/drawing/2014/main" id="{297923B6-CE88-BEA1-2C1D-849EBA00FEC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236022" y="4318075"/>
            <a:ext cx="2316872" cy="2231641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</p:spTree>
    <p:extLst>
      <p:ext uri="{BB962C8B-B14F-4D97-AF65-F5344CB8AC3E}">
        <p14:creationId xmlns:p14="http://schemas.microsoft.com/office/powerpoint/2010/main" val="1043921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tting to know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A white and grey dotted background&#10;&#10;Description automatically generated">
            <a:extLst>
              <a:ext uri="{FF2B5EF4-FFF2-40B4-BE49-F238E27FC236}">
                <a16:creationId xmlns:a16="http://schemas.microsoft.com/office/drawing/2014/main" id="{B165D24A-9A1A-E0F8-582E-FF486A1210A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5755" b="17995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7FF3B84B-E2C4-43A8-4648-09F9DE326F85}"/>
              </a:ext>
            </a:extLst>
          </p:cNvPr>
          <p:cNvSpPr/>
          <p:nvPr userDrawn="1"/>
        </p:nvSpPr>
        <p:spPr>
          <a:xfrm>
            <a:off x="351622" y="2070100"/>
            <a:ext cx="2486828" cy="4787900"/>
          </a:xfrm>
          <a:custGeom>
            <a:avLst/>
            <a:gdLst>
              <a:gd name="connsiteX0" fmla="*/ 224163 w 2486828"/>
              <a:gd name="connsiteY0" fmla="*/ 0 h 4787900"/>
              <a:gd name="connsiteX1" fmla="*/ 2262665 w 2486828"/>
              <a:gd name="connsiteY1" fmla="*/ 0 h 4787900"/>
              <a:gd name="connsiteX2" fmla="*/ 2486828 w 2486828"/>
              <a:gd name="connsiteY2" fmla="*/ 224163 h 4787900"/>
              <a:gd name="connsiteX3" fmla="*/ 2486828 w 2486828"/>
              <a:gd name="connsiteY3" fmla="*/ 4787900 h 4787900"/>
              <a:gd name="connsiteX4" fmla="*/ 0 w 2486828"/>
              <a:gd name="connsiteY4" fmla="*/ 4787900 h 4787900"/>
              <a:gd name="connsiteX5" fmla="*/ 0 w 2486828"/>
              <a:gd name="connsiteY5" fmla="*/ 224163 h 4787900"/>
              <a:gd name="connsiteX6" fmla="*/ 224163 w 2486828"/>
              <a:gd name="connsiteY6" fmla="*/ 0 h 478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6828" h="4787900">
                <a:moveTo>
                  <a:pt x="224163" y="0"/>
                </a:moveTo>
                <a:lnTo>
                  <a:pt x="2262665" y="0"/>
                </a:lnTo>
                <a:cubicBezTo>
                  <a:pt x="2386467" y="0"/>
                  <a:pt x="2486828" y="100361"/>
                  <a:pt x="2486828" y="224163"/>
                </a:cubicBezTo>
                <a:lnTo>
                  <a:pt x="2486828" y="4787900"/>
                </a:lnTo>
                <a:lnTo>
                  <a:pt x="0" y="4787900"/>
                </a:lnTo>
                <a:lnTo>
                  <a:pt x="0" y="224163"/>
                </a:lnTo>
                <a:cubicBezTo>
                  <a:pt x="0" y="100361"/>
                  <a:pt x="100361" y="0"/>
                  <a:pt x="224163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0712283E-F4B5-F81F-2365-B93736713BD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0804" y="1476842"/>
            <a:ext cx="1668464" cy="1668464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Headshot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188E3E0-6414-05D3-2C9D-8246E6829B93}"/>
              </a:ext>
            </a:extLst>
          </p:cNvPr>
          <p:cNvSpPr/>
          <p:nvPr userDrawn="1"/>
        </p:nvSpPr>
        <p:spPr>
          <a:xfrm>
            <a:off x="637393" y="1353431"/>
            <a:ext cx="1915287" cy="1915287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4F69E3A-3923-E759-72FC-4DC63406BF27}"/>
              </a:ext>
            </a:extLst>
          </p:cNvPr>
          <p:cNvGrpSpPr/>
          <p:nvPr userDrawn="1"/>
        </p:nvGrpSpPr>
        <p:grpSpPr>
          <a:xfrm>
            <a:off x="3006331" y="2502811"/>
            <a:ext cx="8846009" cy="2891840"/>
            <a:chOff x="3100414" y="2868460"/>
            <a:chExt cx="8377224" cy="2738590"/>
          </a:xfrm>
          <a:gradFill flip="none" rotWithShape="1">
            <a:gsLst>
              <a:gs pos="0">
                <a:schemeClr val="accent2"/>
              </a:gs>
              <a:gs pos="48000">
                <a:schemeClr val="accent3"/>
              </a:gs>
              <a:gs pos="85000">
                <a:schemeClr val="accent6"/>
              </a:gs>
            </a:gsLst>
            <a:lin ang="0" scaled="1"/>
            <a:tileRect/>
          </a:gradFill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865E54A0-ACA4-10AB-1785-9E72F57DD4A5}"/>
                </a:ext>
              </a:extLst>
            </p:cNvPr>
            <p:cNvSpPr/>
            <p:nvPr/>
          </p:nvSpPr>
          <p:spPr>
            <a:xfrm>
              <a:off x="3100414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543948B7-742D-C45E-5FF5-92DC9182BB3E}"/>
                </a:ext>
              </a:extLst>
            </p:cNvPr>
            <p:cNvSpPr/>
            <p:nvPr/>
          </p:nvSpPr>
          <p:spPr>
            <a:xfrm>
              <a:off x="5919731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1B71F5E3-9D0D-4778-686D-E49778D25925}"/>
                </a:ext>
              </a:extLst>
            </p:cNvPr>
            <p:cNvSpPr/>
            <p:nvPr/>
          </p:nvSpPr>
          <p:spPr>
            <a:xfrm>
              <a:off x="8739048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</p:grpSp>
      <p:sp>
        <p:nvSpPr>
          <p:cNvPr id="6" name="Oval 5">
            <a:extLst>
              <a:ext uri="{FF2B5EF4-FFF2-40B4-BE49-F238E27FC236}">
                <a16:creationId xmlns:a16="http://schemas.microsoft.com/office/drawing/2014/main" id="{6071E799-69AD-A05C-115A-007009EFF909}"/>
              </a:ext>
            </a:extLst>
          </p:cNvPr>
          <p:cNvSpPr/>
          <p:nvPr userDrawn="1"/>
        </p:nvSpPr>
        <p:spPr>
          <a:xfrm>
            <a:off x="3192881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DD49B3D-4CFC-5344-7219-FAAB7CA126ED}"/>
              </a:ext>
            </a:extLst>
          </p:cNvPr>
          <p:cNvSpPr/>
          <p:nvPr userDrawn="1"/>
        </p:nvSpPr>
        <p:spPr>
          <a:xfrm>
            <a:off x="6169965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AFA2D64-51F8-8F16-AC30-75B9DEE508DA}"/>
              </a:ext>
            </a:extLst>
          </p:cNvPr>
          <p:cNvSpPr/>
          <p:nvPr userDrawn="1"/>
        </p:nvSpPr>
        <p:spPr>
          <a:xfrm>
            <a:off x="9147050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19" name="Picture Placeholder 3">
            <a:extLst>
              <a:ext uri="{FF2B5EF4-FFF2-40B4-BE49-F238E27FC236}">
                <a16:creationId xmlns:a16="http://schemas.microsoft.com/office/drawing/2014/main" id="{29F9C5D4-591A-BDB9-CF68-B55594568DC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293815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20" name="Picture Placeholder 3">
            <a:extLst>
              <a:ext uri="{FF2B5EF4-FFF2-40B4-BE49-F238E27FC236}">
                <a16:creationId xmlns:a16="http://schemas.microsoft.com/office/drawing/2014/main" id="{5931AFCD-E1DA-F9C8-6FF8-2616A09A5BF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70899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2E503DB2-CF66-8398-B519-7B08937123B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247984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</p:spTree>
    <p:extLst>
      <p:ext uri="{BB962C8B-B14F-4D97-AF65-F5344CB8AC3E}">
        <p14:creationId xmlns:p14="http://schemas.microsoft.com/office/powerpoint/2010/main" val="1913955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Background element (2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verticale tekst 2">
            <a:extLst>
              <a:ext uri="{FF2B5EF4-FFF2-40B4-BE49-F238E27FC236}">
                <a16:creationId xmlns:a16="http://schemas.microsoft.com/office/drawing/2014/main" id="{5CCCF94D-A498-4320-BED8-354F908DDCCA}"/>
              </a:ext>
            </a:extLst>
          </p:cNvPr>
          <p:cNvSpPr>
            <a:spLocks noGrp="1"/>
          </p:cNvSpPr>
          <p:nvPr>
            <p:ph type="body" orient="vert" idx="10" hasCustomPrompt="1"/>
          </p:nvPr>
        </p:nvSpPr>
        <p:spPr>
          <a:xfrm>
            <a:off x="6312000" y="1665289"/>
            <a:ext cx="544343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D413229F-3F48-498D-9621-EC160720D9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6275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+ Background element (2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verticale tekst 2">
            <a:extLst>
              <a:ext uri="{FF2B5EF4-FFF2-40B4-BE49-F238E27FC236}">
                <a16:creationId xmlns:a16="http://schemas.microsoft.com/office/drawing/2014/main" id="{5CCCF94D-A498-4320-BED8-354F908DDCCA}"/>
              </a:ext>
            </a:extLst>
          </p:cNvPr>
          <p:cNvSpPr>
            <a:spLocks noGrp="1"/>
          </p:cNvSpPr>
          <p:nvPr>
            <p:ph type="body" orient="vert" idx="10" hasCustomPrompt="1"/>
          </p:nvPr>
        </p:nvSpPr>
        <p:spPr>
          <a:xfrm>
            <a:off x="6312000" y="1665289"/>
            <a:ext cx="544343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D413229F-3F48-498D-9621-EC160720D9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6577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bove (round)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34">
            <a:extLst>
              <a:ext uri="{FF2B5EF4-FFF2-40B4-BE49-F238E27FC236}">
                <a16:creationId xmlns:a16="http://schemas.microsoft.com/office/drawing/2014/main" id="{057E3AD0-4738-4B61-8DA7-1A5AD15DE971}"/>
              </a:ext>
            </a:extLst>
          </p:cNvPr>
          <p:cNvGrpSpPr/>
          <p:nvPr userDrawn="1"/>
        </p:nvGrpSpPr>
        <p:grpSpPr>
          <a:xfrm>
            <a:off x="0" y="-20394"/>
            <a:ext cx="4586487" cy="5312496"/>
            <a:chOff x="0" y="-20394"/>
            <a:chExt cx="4586487" cy="5312496"/>
          </a:xfrm>
        </p:grpSpPr>
        <p:sp>
          <p:nvSpPr>
            <p:cNvPr id="12" name="Freeform 31">
              <a:extLst>
                <a:ext uri="{FF2B5EF4-FFF2-40B4-BE49-F238E27FC236}">
                  <a16:creationId xmlns:a16="http://schemas.microsoft.com/office/drawing/2014/main" id="{05073705-5122-4764-B275-76F8F8A4D6FB}"/>
                </a:ext>
              </a:extLst>
            </p:cNvPr>
            <p:cNvSpPr/>
            <p:nvPr/>
          </p:nvSpPr>
          <p:spPr>
            <a:xfrm>
              <a:off x="1" y="-20393"/>
              <a:ext cx="4410047" cy="5140875"/>
            </a:xfrm>
            <a:custGeom>
              <a:avLst/>
              <a:gdLst>
                <a:gd name="connsiteX0" fmla="*/ 0 w 4410047"/>
                <a:gd name="connsiteY0" fmla="*/ 0 h 5140875"/>
                <a:gd name="connsiteX1" fmla="*/ 3889646 w 4410047"/>
                <a:gd name="connsiteY1" fmla="*/ 0 h 5140875"/>
                <a:gd name="connsiteX2" fmla="*/ 4005437 w 4410047"/>
                <a:gd name="connsiteY2" fmla="*/ 190599 h 5140875"/>
                <a:gd name="connsiteX3" fmla="*/ 4410047 w 4410047"/>
                <a:gd name="connsiteY3" fmla="*/ 1788527 h 5140875"/>
                <a:gd name="connsiteX4" fmla="*/ 1057699 w 4410047"/>
                <a:gd name="connsiteY4" fmla="*/ 5140875 h 5140875"/>
                <a:gd name="connsiteX5" fmla="*/ 60813 w 4410047"/>
                <a:gd name="connsiteY5" fmla="*/ 4990160 h 5140875"/>
                <a:gd name="connsiteX6" fmla="*/ 0 w 4410047"/>
                <a:gd name="connsiteY6" fmla="*/ 4969584 h 5140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10047" h="5140875">
                  <a:moveTo>
                    <a:pt x="0" y="0"/>
                  </a:moveTo>
                  <a:lnTo>
                    <a:pt x="3889646" y="0"/>
                  </a:lnTo>
                  <a:lnTo>
                    <a:pt x="4005437" y="190599"/>
                  </a:lnTo>
                  <a:cubicBezTo>
                    <a:pt x="4263475" y="665604"/>
                    <a:pt x="4410047" y="1209949"/>
                    <a:pt x="4410047" y="1788527"/>
                  </a:cubicBezTo>
                  <a:cubicBezTo>
                    <a:pt x="4410047" y="3639978"/>
                    <a:pt x="2909150" y="5140875"/>
                    <a:pt x="1057699" y="5140875"/>
                  </a:cubicBezTo>
                  <a:cubicBezTo>
                    <a:pt x="710552" y="5140875"/>
                    <a:pt x="375729" y="5088109"/>
                    <a:pt x="60813" y="4990160"/>
                  </a:cubicBezTo>
                  <a:lnTo>
                    <a:pt x="0" y="4969584"/>
                  </a:lnTo>
                  <a:close/>
                </a:path>
              </a:pathLst>
            </a:custGeom>
            <a:solidFill>
              <a:srgbClr val="EDEDED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3" name="Freeform 33">
              <a:extLst>
                <a:ext uri="{FF2B5EF4-FFF2-40B4-BE49-F238E27FC236}">
                  <a16:creationId xmlns:a16="http://schemas.microsoft.com/office/drawing/2014/main" id="{061BF38E-8A77-4A0A-9F24-C67F1655132D}"/>
                </a:ext>
              </a:extLst>
            </p:cNvPr>
            <p:cNvSpPr/>
            <p:nvPr/>
          </p:nvSpPr>
          <p:spPr>
            <a:xfrm>
              <a:off x="0" y="-20394"/>
              <a:ext cx="4586487" cy="5312496"/>
            </a:xfrm>
            <a:custGeom>
              <a:avLst/>
              <a:gdLst>
                <a:gd name="connsiteX0" fmla="*/ 0 w 4586487"/>
                <a:gd name="connsiteY0" fmla="*/ 0 h 5312496"/>
                <a:gd name="connsiteX1" fmla="*/ 4098811 w 4586487"/>
                <a:gd name="connsiteY1" fmla="*/ 0 h 5312496"/>
                <a:gd name="connsiteX2" fmla="*/ 4160582 w 4586487"/>
                <a:gd name="connsiteY2" fmla="*/ 101678 h 5312496"/>
                <a:gd name="connsiteX3" fmla="*/ 4586487 w 4586487"/>
                <a:gd name="connsiteY3" fmla="*/ 1783708 h 5312496"/>
                <a:gd name="connsiteX4" fmla="*/ 1057699 w 4586487"/>
                <a:gd name="connsiteY4" fmla="*/ 5312496 h 5312496"/>
                <a:gd name="connsiteX5" fmla="*/ 8345 w 4586487"/>
                <a:gd name="connsiteY5" fmla="*/ 5153849 h 5312496"/>
                <a:gd name="connsiteX6" fmla="*/ 0 w 4586487"/>
                <a:gd name="connsiteY6" fmla="*/ 5151025 h 5312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86487" h="5312496">
                  <a:moveTo>
                    <a:pt x="0" y="0"/>
                  </a:moveTo>
                  <a:lnTo>
                    <a:pt x="4098811" y="0"/>
                  </a:lnTo>
                  <a:lnTo>
                    <a:pt x="4160582" y="101678"/>
                  </a:lnTo>
                  <a:cubicBezTo>
                    <a:pt x="4432201" y="601684"/>
                    <a:pt x="4586487" y="1174678"/>
                    <a:pt x="4586487" y="1783708"/>
                  </a:cubicBezTo>
                  <a:cubicBezTo>
                    <a:pt x="4586487" y="3732604"/>
                    <a:pt x="3006595" y="5312496"/>
                    <a:pt x="1057699" y="5312496"/>
                  </a:cubicBezTo>
                  <a:cubicBezTo>
                    <a:pt x="692281" y="5312496"/>
                    <a:pt x="339836" y="5256953"/>
                    <a:pt x="8345" y="5153849"/>
                  </a:cubicBezTo>
                  <a:lnTo>
                    <a:pt x="0" y="5151025"/>
                  </a:lnTo>
                  <a:close/>
                </a:path>
              </a:pathLst>
            </a:custGeom>
            <a:noFill/>
            <a:ln w="6350">
              <a:solidFill>
                <a:srgbClr val="C6C6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BBBBDE52-C02D-49EB-B16C-3355BD6726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73039" y="505326"/>
            <a:ext cx="5146307" cy="804518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Place the title of the slide here of max. 2 lines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5273040" y="1665290"/>
            <a:ext cx="648239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8" name="Picture Placeholder 13">
            <a:extLst>
              <a:ext uri="{FF2B5EF4-FFF2-40B4-BE49-F238E27FC236}">
                <a16:creationId xmlns:a16="http://schemas.microsoft.com/office/drawing/2014/main" id="{B1FBDA49-D2E0-4418-8919-F14942C7B24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4149351" cy="4849626"/>
          </a:xfrm>
          <a:custGeom>
            <a:avLst/>
            <a:gdLst>
              <a:gd name="connsiteX0" fmla="*/ 0 w 4149351"/>
              <a:gd name="connsiteY0" fmla="*/ 0 h 4849626"/>
              <a:gd name="connsiteX1" fmla="*/ 3594730 w 4149351"/>
              <a:gd name="connsiteY1" fmla="*/ 0 h 4849626"/>
              <a:gd name="connsiteX2" fmla="*/ 3622140 w 4149351"/>
              <a:gd name="connsiteY2" fmla="*/ 36655 h 4849626"/>
              <a:gd name="connsiteX3" fmla="*/ 4149351 w 4149351"/>
              <a:gd name="connsiteY3" fmla="*/ 1762626 h 4849626"/>
              <a:gd name="connsiteX4" fmla="*/ 1062351 w 4149351"/>
              <a:gd name="connsiteY4" fmla="*/ 4849626 h 4849626"/>
              <a:gd name="connsiteX5" fmla="*/ 144372 w 4149351"/>
              <a:gd name="connsiteY5" fmla="*/ 4710841 h 4849626"/>
              <a:gd name="connsiteX6" fmla="*/ 0 w 4149351"/>
              <a:gd name="connsiteY6" fmla="*/ 4658000 h 4849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49351" h="4849626">
                <a:moveTo>
                  <a:pt x="0" y="0"/>
                </a:moveTo>
                <a:lnTo>
                  <a:pt x="3594730" y="0"/>
                </a:lnTo>
                <a:lnTo>
                  <a:pt x="3622140" y="36655"/>
                </a:lnTo>
                <a:cubicBezTo>
                  <a:pt x="3954994" y="529343"/>
                  <a:pt x="4149351" y="1123287"/>
                  <a:pt x="4149351" y="1762626"/>
                </a:cubicBezTo>
                <a:cubicBezTo>
                  <a:pt x="4149351" y="3467529"/>
                  <a:pt x="2767254" y="4849626"/>
                  <a:pt x="1062351" y="4849626"/>
                </a:cubicBezTo>
                <a:cubicBezTo>
                  <a:pt x="742682" y="4849626"/>
                  <a:pt x="434361" y="4801037"/>
                  <a:pt x="144372" y="4710841"/>
                </a:cubicBezTo>
                <a:lnTo>
                  <a:pt x="0" y="4658000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180000" rIns="180000" bIns="720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cxnSp>
        <p:nvCxnSpPr>
          <p:cNvPr id="9" name="Straight Connector 43">
            <a:extLst>
              <a:ext uri="{FF2B5EF4-FFF2-40B4-BE49-F238E27FC236}">
                <a16:creationId xmlns:a16="http://schemas.microsoft.com/office/drawing/2014/main" id="{A12167D4-CBDF-4388-AB4E-ADD13B17E635}"/>
              </a:ext>
            </a:extLst>
          </p:cNvPr>
          <p:cNvCxnSpPr>
            <a:cxnSpLocks/>
          </p:cNvCxnSpPr>
          <p:nvPr userDrawn="1"/>
        </p:nvCxnSpPr>
        <p:spPr>
          <a:xfrm>
            <a:off x="5273040" y="1370003"/>
            <a:ext cx="6486396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418889D0-3BFA-418A-875A-EE75D84C6D1E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1741341" y="3665828"/>
            <a:ext cx="2484000" cy="2484000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A8D9C182-4B1C-495C-AA30-B0CA64F69276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903341" y="3827828"/>
            <a:ext cx="2160000" cy="2160000"/>
          </a:xfrm>
          <a:prstGeom prst="ellipse">
            <a:avLst/>
          </a:prstGeom>
          <a:solidFill>
            <a:schemeClr val="accent2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54DC4D8B-5D3F-4F3B-8137-C170746B56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8405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below (round)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6411432" y="1665288"/>
            <a:ext cx="5344006" cy="4312705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Picture Placeholder 12">
            <a:extLst>
              <a:ext uri="{FF2B5EF4-FFF2-40B4-BE49-F238E27FC236}">
                <a16:creationId xmlns:a16="http://schemas.microsoft.com/office/drawing/2014/main" id="{4E15BAD7-75C0-4264-B5CF-1679BD8A8F9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2317437"/>
            <a:ext cx="5677431" cy="4540562"/>
          </a:xfrm>
          <a:custGeom>
            <a:avLst/>
            <a:gdLst>
              <a:gd name="connsiteX0" fmla="*/ 2531798 w 5677431"/>
              <a:gd name="connsiteY0" fmla="*/ 0 h 4540562"/>
              <a:gd name="connsiteX1" fmla="*/ 5677431 w 5677431"/>
              <a:gd name="connsiteY1" fmla="*/ 3162600 h 4540562"/>
              <a:gd name="connsiteX2" fmla="*/ 5430232 w 5677431"/>
              <a:gd name="connsiteY2" fmla="*/ 4393627 h 4540562"/>
              <a:gd name="connsiteX3" fmla="*/ 5359829 w 5677431"/>
              <a:gd name="connsiteY3" fmla="*/ 4540562 h 4540562"/>
              <a:gd name="connsiteX4" fmla="*/ 0 w 5677431"/>
              <a:gd name="connsiteY4" fmla="*/ 4540562 h 4540562"/>
              <a:gd name="connsiteX5" fmla="*/ 0 w 5677431"/>
              <a:gd name="connsiteY5" fmla="*/ 1291358 h 4540562"/>
              <a:gd name="connsiteX6" fmla="*/ 104475 w 5677431"/>
              <a:gd name="connsiteY6" fmla="*/ 1150893 h 4540562"/>
              <a:gd name="connsiteX7" fmla="*/ 2531798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2531798" y="0"/>
                </a:moveTo>
                <a:cubicBezTo>
                  <a:pt x="4269083" y="0"/>
                  <a:pt x="5677431" y="1415944"/>
                  <a:pt x="5677431" y="3162600"/>
                </a:cubicBezTo>
                <a:cubicBezTo>
                  <a:pt x="5677431" y="3599264"/>
                  <a:pt x="5589410" y="4015259"/>
                  <a:pt x="5430232" y="4393627"/>
                </a:cubicBezTo>
                <a:lnTo>
                  <a:pt x="5359829" y="4540562"/>
                </a:lnTo>
                <a:lnTo>
                  <a:pt x="0" y="4540562"/>
                </a:lnTo>
                <a:lnTo>
                  <a:pt x="0" y="1291358"/>
                </a:lnTo>
                <a:lnTo>
                  <a:pt x="104475" y="1150893"/>
                </a:lnTo>
                <a:cubicBezTo>
                  <a:pt x="681430" y="448014"/>
                  <a:pt x="1554575" y="0"/>
                  <a:pt x="2531798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EF4BAAF5-3F31-4581-B1BE-E603F75F58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12" name="Freeform 29">
            <a:extLst>
              <a:ext uri="{FF2B5EF4-FFF2-40B4-BE49-F238E27FC236}">
                <a16:creationId xmlns:a16="http://schemas.microsoft.com/office/drawing/2014/main" id="{C6F9CFC7-8ABA-4A4E-8504-641C5DDCC637}"/>
              </a:ext>
            </a:extLst>
          </p:cNvPr>
          <p:cNvSpPr/>
          <p:nvPr userDrawn="1"/>
        </p:nvSpPr>
        <p:spPr>
          <a:xfrm flipH="1">
            <a:off x="-24064" y="1957437"/>
            <a:ext cx="6131798" cy="4900562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15435608-B426-4B8F-B425-ECC5FCED7553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3615261" y="1621221"/>
            <a:ext cx="2484000" cy="2484000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33E424B4-8BB3-4E4F-AE43-A12F930E702B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3777261" y="1783221"/>
            <a:ext cx="2160000" cy="216000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  <p:cxnSp>
        <p:nvCxnSpPr>
          <p:cNvPr id="15" name="Straight Connector 12">
            <a:extLst>
              <a:ext uri="{FF2B5EF4-FFF2-40B4-BE49-F238E27FC236}">
                <a16:creationId xmlns:a16="http://schemas.microsoft.com/office/drawing/2014/main" id="{0A99FE96-5D1E-4AC8-B821-60C5D69855DA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jdelijke aanduiding voor dianummer 5">
            <a:extLst>
              <a:ext uri="{FF2B5EF4-FFF2-40B4-BE49-F238E27FC236}">
                <a16:creationId xmlns:a16="http://schemas.microsoft.com/office/drawing/2014/main" id="{68BDFEFE-ED2C-465C-8390-A64264675C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8596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(purple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6FDC2AD0-20F9-4A7E-9E89-6B29225F1AC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BFD6359A-04C0-4185-A2DB-C2295FA031B9}"/>
              </a:ext>
            </a:extLst>
          </p:cNvPr>
          <p:cNvGrpSpPr/>
          <p:nvPr userDrawn="1"/>
        </p:nvGrpSpPr>
        <p:grpSpPr>
          <a:xfrm>
            <a:off x="4672086" y="2075156"/>
            <a:ext cx="2849929" cy="2707616"/>
            <a:chOff x="4672086" y="2075156"/>
            <a:chExt cx="2849929" cy="2707616"/>
          </a:xfrm>
        </p:grpSpPr>
        <p:sp>
          <p:nvSpPr>
            <p:cNvPr id="5" name="Vrije vorm: vorm 4">
              <a:extLst>
                <a:ext uri="{FF2B5EF4-FFF2-40B4-BE49-F238E27FC236}">
                  <a16:creationId xmlns:a16="http://schemas.microsoft.com/office/drawing/2014/main" id="{B984A5EF-105B-401B-B2F9-2AD53A6B5B76}"/>
                </a:ext>
              </a:extLst>
            </p:cNvPr>
            <p:cNvSpPr/>
            <p:nvPr/>
          </p:nvSpPr>
          <p:spPr>
            <a:xfrm>
              <a:off x="4944973" y="4129237"/>
              <a:ext cx="2575757" cy="653535"/>
            </a:xfrm>
            <a:custGeom>
              <a:avLst/>
              <a:gdLst>
                <a:gd name="connsiteX0" fmla="*/ 1020881 w 2575757"/>
                <a:gd name="connsiteY0" fmla="*/ 384936 h 653535"/>
                <a:gd name="connsiteX1" fmla="*/ 1024379 w 2575757"/>
                <a:gd name="connsiteY1" fmla="*/ 373042 h 653535"/>
                <a:gd name="connsiteX2" fmla="*/ 1109045 w 2575757"/>
                <a:gd name="connsiteY2" fmla="*/ 274390 h 653535"/>
                <a:gd name="connsiteX3" fmla="*/ 1132835 w 2575757"/>
                <a:gd name="connsiteY3" fmla="*/ 271591 h 653535"/>
                <a:gd name="connsiteX4" fmla="*/ 1130736 w 2575757"/>
                <a:gd name="connsiteY4" fmla="*/ 296779 h 653535"/>
                <a:gd name="connsiteX5" fmla="*/ 1034875 w 2575757"/>
                <a:gd name="connsiteY5" fmla="*/ 382138 h 653535"/>
                <a:gd name="connsiteX6" fmla="*/ 1020881 w 2575757"/>
                <a:gd name="connsiteY6" fmla="*/ 384936 h 653535"/>
                <a:gd name="connsiteX7" fmla="*/ 632540 w 2575757"/>
                <a:gd name="connsiteY7" fmla="*/ 342257 h 653535"/>
                <a:gd name="connsiteX8" fmla="*/ 645135 w 2575757"/>
                <a:gd name="connsiteY8" fmla="*/ 350653 h 653535"/>
                <a:gd name="connsiteX9" fmla="*/ 493997 w 2575757"/>
                <a:gd name="connsiteY9" fmla="*/ 471694 h 653535"/>
                <a:gd name="connsiteX10" fmla="*/ 638838 w 2575757"/>
                <a:gd name="connsiteY10" fmla="*/ 305175 h 653535"/>
                <a:gd name="connsiteX11" fmla="*/ 629742 w 2575757"/>
                <a:gd name="connsiteY11" fmla="*/ 322667 h 653535"/>
                <a:gd name="connsiteX12" fmla="*/ 632540 w 2575757"/>
                <a:gd name="connsiteY12" fmla="*/ 342257 h 653535"/>
                <a:gd name="connsiteX13" fmla="*/ 1230095 w 2575757"/>
                <a:gd name="connsiteY13" fmla="*/ 429715 h 653535"/>
                <a:gd name="connsiteX14" fmla="*/ 1227996 w 2575757"/>
                <a:gd name="connsiteY14" fmla="*/ 406626 h 653535"/>
                <a:gd name="connsiteX15" fmla="*/ 1204905 w 2575757"/>
                <a:gd name="connsiteY15" fmla="*/ 403827 h 653535"/>
                <a:gd name="connsiteX16" fmla="*/ 1189512 w 2575757"/>
                <a:gd name="connsiteY16" fmla="*/ 417820 h 653535"/>
                <a:gd name="connsiteX17" fmla="*/ 1139132 w 2575757"/>
                <a:gd name="connsiteY17" fmla="*/ 468196 h 653535"/>
                <a:gd name="connsiteX18" fmla="*/ 1048170 w 2575757"/>
                <a:gd name="connsiteY18" fmla="*/ 482189 h 653535"/>
                <a:gd name="connsiteX19" fmla="*/ 1020881 w 2575757"/>
                <a:gd name="connsiteY19" fmla="*/ 443008 h 653535"/>
                <a:gd name="connsiteX20" fmla="*/ 1037674 w 2575757"/>
                <a:gd name="connsiteY20" fmla="*/ 438810 h 653535"/>
                <a:gd name="connsiteX21" fmla="*/ 1167121 w 2575757"/>
                <a:gd name="connsiteY21" fmla="*/ 324066 h 653535"/>
                <a:gd name="connsiteX22" fmla="*/ 1183214 w 2575757"/>
                <a:gd name="connsiteY22" fmla="*/ 277189 h 653535"/>
                <a:gd name="connsiteX23" fmla="*/ 1125838 w 2575757"/>
                <a:gd name="connsiteY23" fmla="*/ 217018 h 653535"/>
                <a:gd name="connsiteX24" fmla="*/ 1092951 w 2575757"/>
                <a:gd name="connsiteY24" fmla="*/ 228212 h 653535"/>
                <a:gd name="connsiteX25" fmla="*/ 971201 w 2575757"/>
                <a:gd name="connsiteY25" fmla="*/ 381438 h 653535"/>
                <a:gd name="connsiteX26" fmla="*/ 961405 w 2575757"/>
                <a:gd name="connsiteY26" fmla="*/ 406626 h 653535"/>
                <a:gd name="connsiteX27" fmla="*/ 936915 w 2575757"/>
                <a:gd name="connsiteY27" fmla="*/ 411523 h 653535"/>
                <a:gd name="connsiteX28" fmla="*/ 866244 w 2575757"/>
                <a:gd name="connsiteY28" fmla="*/ 366745 h 653535"/>
                <a:gd name="connsiteX29" fmla="*/ 836157 w 2575757"/>
                <a:gd name="connsiteY29" fmla="*/ 347854 h 653535"/>
                <a:gd name="connsiteX30" fmla="*/ 843154 w 2575757"/>
                <a:gd name="connsiteY30" fmla="*/ 343657 h 653535"/>
                <a:gd name="connsiteX31" fmla="*/ 951609 w 2575757"/>
                <a:gd name="connsiteY31" fmla="*/ 249902 h 653535"/>
                <a:gd name="connsiteX32" fmla="*/ 967003 w 2575757"/>
                <a:gd name="connsiteY32" fmla="*/ 205124 h 653535"/>
                <a:gd name="connsiteX33" fmla="*/ 942513 w 2575757"/>
                <a:gd name="connsiteY33" fmla="*/ 191130 h 653535"/>
                <a:gd name="connsiteX34" fmla="*/ 911726 w 2575757"/>
                <a:gd name="connsiteY34" fmla="*/ 214219 h 653535"/>
                <a:gd name="connsiteX35" fmla="*/ 848752 w 2575757"/>
                <a:gd name="connsiteY35" fmla="*/ 270892 h 653535"/>
                <a:gd name="connsiteX36" fmla="*/ 808868 w 2575757"/>
                <a:gd name="connsiteY36" fmla="*/ 300277 h 653535"/>
                <a:gd name="connsiteX37" fmla="*/ 797673 w 2575757"/>
                <a:gd name="connsiteY37" fmla="*/ 293281 h 653535"/>
                <a:gd name="connsiteX38" fmla="*/ 801171 w 2575757"/>
                <a:gd name="connsiteY38" fmla="*/ 247803 h 653535"/>
                <a:gd name="connsiteX39" fmla="*/ 820763 w 2575757"/>
                <a:gd name="connsiteY39" fmla="*/ 135857 h 653535"/>
                <a:gd name="connsiteX40" fmla="*/ 815865 w 2575757"/>
                <a:gd name="connsiteY40" fmla="*/ 83383 h 653535"/>
                <a:gd name="connsiteX41" fmla="*/ 797673 w 2575757"/>
                <a:gd name="connsiteY41" fmla="*/ 76386 h 653535"/>
                <a:gd name="connsiteX42" fmla="*/ 761288 w 2575757"/>
                <a:gd name="connsiteY42" fmla="*/ 129560 h 653535"/>
                <a:gd name="connsiteX43" fmla="*/ 755690 w 2575757"/>
                <a:gd name="connsiteY43" fmla="*/ 185533 h 653535"/>
                <a:gd name="connsiteX44" fmla="*/ 743795 w 2575757"/>
                <a:gd name="connsiteY44" fmla="*/ 297479 h 653535"/>
                <a:gd name="connsiteX45" fmla="*/ 738897 w 2575757"/>
                <a:gd name="connsiteY45" fmla="*/ 447906 h 653535"/>
                <a:gd name="connsiteX46" fmla="*/ 737497 w 2575757"/>
                <a:gd name="connsiteY46" fmla="*/ 462599 h 653535"/>
                <a:gd name="connsiteX47" fmla="*/ 733299 w 2575757"/>
                <a:gd name="connsiteY47" fmla="*/ 456302 h 653535"/>
                <a:gd name="connsiteX48" fmla="*/ 716506 w 2575757"/>
                <a:gd name="connsiteY48" fmla="*/ 370943 h 653535"/>
                <a:gd name="connsiteX49" fmla="*/ 716506 w 2575757"/>
                <a:gd name="connsiteY49" fmla="*/ 321267 h 653535"/>
                <a:gd name="connsiteX50" fmla="*/ 714407 w 2575757"/>
                <a:gd name="connsiteY50" fmla="*/ 288383 h 653535"/>
                <a:gd name="connsiteX51" fmla="*/ 673823 w 2575757"/>
                <a:gd name="connsiteY51" fmla="*/ 239407 h 653535"/>
                <a:gd name="connsiteX52" fmla="*/ 637438 w 2575757"/>
                <a:gd name="connsiteY52" fmla="*/ 249202 h 653535"/>
                <a:gd name="connsiteX53" fmla="*/ 440119 w 2575757"/>
                <a:gd name="connsiteY53" fmla="*/ 433913 h 653535"/>
                <a:gd name="connsiteX54" fmla="*/ 433122 w 2575757"/>
                <a:gd name="connsiteY54" fmla="*/ 447906 h 653535"/>
                <a:gd name="connsiteX55" fmla="*/ 431023 w 2575757"/>
                <a:gd name="connsiteY55" fmla="*/ 436711 h 653535"/>
                <a:gd name="connsiteX56" fmla="*/ 426125 w 2575757"/>
                <a:gd name="connsiteY56" fmla="*/ 301677 h 653535"/>
                <a:gd name="connsiteX57" fmla="*/ 421227 w 2575757"/>
                <a:gd name="connsiteY57" fmla="*/ 248503 h 653535"/>
                <a:gd name="connsiteX58" fmla="*/ 375046 w 2575757"/>
                <a:gd name="connsiteY58" fmla="*/ 227513 h 653535"/>
                <a:gd name="connsiteX59" fmla="*/ 333063 w 2575757"/>
                <a:gd name="connsiteY59" fmla="*/ 265294 h 653535"/>
                <a:gd name="connsiteX60" fmla="*/ 246299 w 2575757"/>
                <a:gd name="connsiteY60" fmla="*/ 408725 h 653535"/>
                <a:gd name="connsiteX61" fmla="*/ 222509 w 2575757"/>
                <a:gd name="connsiteY61" fmla="*/ 459800 h 653535"/>
                <a:gd name="connsiteX62" fmla="*/ 220410 w 2575757"/>
                <a:gd name="connsiteY62" fmla="*/ 449305 h 653535"/>
                <a:gd name="connsiteX63" fmla="*/ 215512 w 2575757"/>
                <a:gd name="connsiteY63" fmla="*/ 346455 h 653535"/>
                <a:gd name="connsiteX64" fmla="*/ 202217 w 2575757"/>
                <a:gd name="connsiteY64" fmla="*/ 257598 h 653535"/>
                <a:gd name="connsiteX65" fmla="*/ 156036 w 2575757"/>
                <a:gd name="connsiteY65" fmla="*/ 247103 h 653535"/>
                <a:gd name="connsiteX66" fmla="*/ 129447 w 2575757"/>
                <a:gd name="connsiteY66" fmla="*/ 286984 h 653535"/>
                <a:gd name="connsiteX67" fmla="*/ 85365 w 2575757"/>
                <a:gd name="connsiteY67" fmla="*/ 408725 h 653535"/>
                <a:gd name="connsiteX68" fmla="*/ 78368 w 2575757"/>
                <a:gd name="connsiteY68" fmla="*/ 425517 h 653535"/>
                <a:gd name="connsiteX69" fmla="*/ 65773 w 2575757"/>
                <a:gd name="connsiteY69" fmla="*/ 424817 h 653535"/>
                <a:gd name="connsiteX70" fmla="*/ 60875 w 2575757"/>
                <a:gd name="connsiteY70" fmla="*/ 398230 h 653535"/>
                <a:gd name="connsiteX71" fmla="*/ 60875 w 2575757"/>
                <a:gd name="connsiteY71" fmla="*/ 293981 h 653535"/>
                <a:gd name="connsiteX72" fmla="*/ 45481 w 2575757"/>
                <a:gd name="connsiteY72" fmla="*/ 257598 h 653535"/>
                <a:gd name="connsiteX73" fmla="*/ 34986 w 2575757"/>
                <a:gd name="connsiteY73" fmla="*/ 254100 h 653535"/>
                <a:gd name="connsiteX74" fmla="*/ 0 w 2575757"/>
                <a:gd name="connsiteY74" fmla="*/ 293281 h 653535"/>
                <a:gd name="connsiteX75" fmla="*/ 3499 w 2575757"/>
                <a:gd name="connsiteY75" fmla="*/ 421319 h 653535"/>
                <a:gd name="connsiteX76" fmla="*/ 17493 w 2575757"/>
                <a:gd name="connsiteY76" fmla="*/ 509476 h 653535"/>
                <a:gd name="connsiteX77" fmla="*/ 86065 w 2575757"/>
                <a:gd name="connsiteY77" fmla="*/ 527667 h 653535"/>
                <a:gd name="connsiteX78" fmla="*/ 107056 w 2575757"/>
                <a:gd name="connsiteY78" fmla="*/ 494783 h 653535"/>
                <a:gd name="connsiteX79" fmla="*/ 134345 w 2575757"/>
                <a:gd name="connsiteY79" fmla="*/ 396131 h 653535"/>
                <a:gd name="connsiteX80" fmla="*/ 141342 w 2575757"/>
                <a:gd name="connsiteY80" fmla="*/ 371643 h 653535"/>
                <a:gd name="connsiteX81" fmla="*/ 148339 w 2575757"/>
                <a:gd name="connsiteY81" fmla="*/ 363247 h 653535"/>
                <a:gd name="connsiteX82" fmla="*/ 154637 w 2575757"/>
                <a:gd name="connsiteY82" fmla="*/ 371643 h 653535"/>
                <a:gd name="connsiteX83" fmla="*/ 158835 w 2575757"/>
                <a:gd name="connsiteY83" fmla="*/ 394032 h 653535"/>
                <a:gd name="connsiteX84" fmla="*/ 170030 w 2575757"/>
                <a:gd name="connsiteY84" fmla="*/ 490585 h 653535"/>
                <a:gd name="connsiteX85" fmla="*/ 189622 w 2575757"/>
                <a:gd name="connsiteY85" fmla="*/ 541660 h 653535"/>
                <a:gd name="connsiteX86" fmla="*/ 241401 w 2575757"/>
                <a:gd name="connsiteY86" fmla="*/ 538162 h 653535"/>
                <a:gd name="connsiteX87" fmla="*/ 245599 w 2575757"/>
                <a:gd name="connsiteY87" fmla="*/ 529067 h 653535"/>
                <a:gd name="connsiteX88" fmla="*/ 272188 w 2575757"/>
                <a:gd name="connsiteY88" fmla="*/ 463298 h 653535"/>
                <a:gd name="connsiteX89" fmla="*/ 328165 w 2575757"/>
                <a:gd name="connsiteY89" fmla="*/ 338059 h 653535"/>
                <a:gd name="connsiteX90" fmla="*/ 350556 w 2575757"/>
                <a:gd name="connsiteY90" fmla="*/ 307274 h 653535"/>
                <a:gd name="connsiteX91" fmla="*/ 365950 w 2575757"/>
                <a:gd name="connsiteY91" fmla="*/ 312871 h 653535"/>
                <a:gd name="connsiteX92" fmla="*/ 367349 w 2575757"/>
                <a:gd name="connsiteY92" fmla="*/ 338059 h 653535"/>
                <a:gd name="connsiteX93" fmla="*/ 382743 w 2575757"/>
                <a:gd name="connsiteY93" fmla="*/ 498981 h 653535"/>
                <a:gd name="connsiteX94" fmla="*/ 400236 w 2575757"/>
                <a:gd name="connsiteY94" fmla="*/ 564050 h 653535"/>
                <a:gd name="connsiteX95" fmla="*/ 420527 w 2575757"/>
                <a:gd name="connsiteY95" fmla="*/ 581541 h 653535"/>
                <a:gd name="connsiteX96" fmla="*/ 457612 w 2575757"/>
                <a:gd name="connsiteY96" fmla="*/ 545859 h 653535"/>
                <a:gd name="connsiteX97" fmla="*/ 456912 w 2575757"/>
                <a:gd name="connsiteY97" fmla="*/ 532565 h 653535"/>
                <a:gd name="connsiteX98" fmla="*/ 519187 w 2575757"/>
                <a:gd name="connsiteY98" fmla="*/ 522770 h 653535"/>
                <a:gd name="connsiteX99" fmla="*/ 547875 w 2575757"/>
                <a:gd name="connsiteY99" fmla="*/ 506677 h 653535"/>
                <a:gd name="connsiteX100" fmla="*/ 644436 w 2575757"/>
                <a:gd name="connsiteY100" fmla="*/ 421319 h 653535"/>
                <a:gd name="connsiteX101" fmla="*/ 660529 w 2575757"/>
                <a:gd name="connsiteY101" fmla="*/ 405926 h 653535"/>
                <a:gd name="connsiteX102" fmla="*/ 687118 w 2575757"/>
                <a:gd name="connsiteY102" fmla="*/ 475892 h 653535"/>
                <a:gd name="connsiteX103" fmla="*/ 736798 w 2575757"/>
                <a:gd name="connsiteY103" fmla="*/ 503879 h 653535"/>
                <a:gd name="connsiteX104" fmla="*/ 736798 w 2575757"/>
                <a:gd name="connsiteY104" fmla="*/ 523469 h 653535"/>
                <a:gd name="connsiteX105" fmla="*/ 739596 w 2575757"/>
                <a:gd name="connsiteY105" fmla="*/ 549357 h 653535"/>
                <a:gd name="connsiteX106" fmla="*/ 757789 w 2575757"/>
                <a:gd name="connsiteY106" fmla="*/ 569647 h 653535"/>
                <a:gd name="connsiteX107" fmla="*/ 785778 w 2575757"/>
                <a:gd name="connsiteY107" fmla="*/ 555654 h 653535"/>
                <a:gd name="connsiteX108" fmla="*/ 794174 w 2575757"/>
                <a:gd name="connsiteY108" fmla="*/ 526268 h 653535"/>
                <a:gd name="connsiteX109" fmla="*/ 793474 w 2575757"/>
                <a:gd name="connsiteY109" fmla="*/ 458401 h 653535"/>
                <a:gd name="connsiteX110" fmla="*/ 795573 w 2575757"/>
                <a:gd name="connsiteY110" fmla="*/ 409425 h 653535"/>
                <a:gd name="connsiteX111" fmla="*/ 810267 w 2575757"/>
                <a:gd name="connsiteY111" fmla="*/ 414322 h 653535"/>
                <a:gd name="connsiteX112" fmla="*/ 931318 w 2575757"/>
                <a:gd name="connsiteY112" fmla="*/ 489886 h 653535"/>
                <a:gd name="connsiteX113" fmla="*/ 968402 w 2575757"/>
                <a:gd name="connsiteY113" fmla="*/ 517872 h 653535"/>
                <a:gd name="connsiteX114" fmla="*/ 992193 w 2575757"/>
                <a:gd name="connsiteY114" fmla="*/ 519271 h 653535"/>
                <a:gd name="connsiteX115" fmla="*/ 1007586 w 2575757"/>
                <a:gd name="connsiteY115" fmla="*/ 521370 h 653535"/>
                <a:gd name="connsiteX116" fmla="*/ 1062164 w 2575757"/>
                <a:gd name="connsiteY116" fmla="*/ 540261 h 653535"/>
                <a:gd name="connsiteX117" fmla="*/ 1185313 w 2575757"/>
                <a:gd name="connsiteY117" fmla="*/ 486387 h 653535"/>
                <a:gd name="connsiteX118" fmla="*/ 1230095 w 2575757"/>
                <a:gd name="connsiteY118" fmla="*/ 429715 h 653535"/>
                <a:gd name="connsiteX119" fmla="*/ 1887825 w 2575757"/>
                <a:gd name="connsiteY119" fmla="*/ 63092 h 653535"/>
                <a:gd name="connsiteX120" fmla="*/ 1865434 w 2575757"/>
                <a:gd name="connsiteY120" fmla="*/ 56795 h 653535"/>
                <a:gd name="connsiteX121" fmla="*/ 1845143 w 2575757"/>
                <a:gd name="connsiteY121" fmla="*/ 58894 h 653535"/>
                <a:gd name="connsiteX122" fmla="*/ 1677212 w 2575757"/>
                <a:gd name="connsiteY122" fmla="*/ 69389 h 653535"/>
                <a:gd name="connsiteX123" fmla="*/ 1639427 w 2575757"/>
                <a:gd name="connsiteY123" fmla="*/ 71488 h 653535"/>
                <a:gd name="connsiteX124" fmla="*/ 1642926 w 2575757"/>
                <a:gd name="connsiteY124" fmla="*/ 35806 h 653535"/>
                <a:gd name="connsiteX125" fmla="*/ 1623334 w 2575757"/>
                <a:gd name="connsiteY125" fmla="*/ 823 h 653535"/>
                <a:gd name="connsiteX126" fmla="*/ 1590447 w 2575757"/>
                <a:gd name="connsiteY126" fmla="*/ 23212 h 653535"/>
                <a:gd name="connsiteX127" fmla="*/ 1587648 w 2575757"/>
                <a:gd name="connsiteY127" fmla="*/ 33007 h 653535"/>
                <a:gd name="connsiteX128" fmla="*/ 1579951 w 2575757"/>
                <a:gd name="connsiteY128" fmla="*/ 74987 h 653535"/>
                <a:gd name="connsiteX129" fmla="*/ 1561059 w 2575757"/>
                <a:gd name="connsiteY129" fmla="*/ 76386 h 653535"/>
                <a:gd name="connsiteX130" fmla="*/ 1452604 w 2575757"/>
                <a:gd name="connsiteY130" fmla="*/ 83383 h 653535"/>
                <a:gd name="connsiteX131" fmla="*/ 1426015 w 2575757"/>
                <a:gd name="connsiteY131" fmla="*/ 92478 h 653535"/>
                <a:gd name="connsiteX132" fmla="*/ 1426015 w 2575757"/>
                <a:gd name="connsiteY132" fmla="*/ 124662 h 653535"/>
                <a:gd name="connsiteX133" fmla="*/ 1440709 w 2575757"/>
                <a:gd name="connsiteY133" fmla="*/ 130959 h 653535"/>
                <a:gd name="connsiteX134" fmla="*/ 1483391 w 2575757"/>
                <a:gd name="connsiteY134" fmla="*/ 127461 h 653535"/>
                <a:gd name="connsiteX135" fmla="*/ 1572954 w 2575757"/>
                <a:gd name="connsiteY135" fmla="*/ 116267 h 653535"/>
                <a:gd name="connsiteX136" fmla="*/ 1570855 w 2575757"/>
                <a:gd name="connsiteY136" fmla="*/ 133758 h 653535"/>
                <a:gd name="connsiteX137" fmla="*/ 1547765 w 2575757"/>
                <a:gd name="connsiteY137" fmla="*/ 315670 h 653535"/>
                <a:gd name="connsiteX138" fmla="*/ 1530272 w 2575757"/>
                <a:gd name="connsiteY138" fmla="*/ 446507 h 653535"/>
                <a:gd name="connsiteX139" fmla="*/ 1518377 w 2575757"/>
                <a:gd name="connsiteY139" fmla="*/ 480790 h 653535"/>
                <a:gd name="connsiteX140" fmla="*/ 1495286 w 2575757"/>
                <a:gd name="connsiteY140" fmla="*/ 481490 h 653535"/>
                <a:gd name="connsiteX141" fmla="*/ 1491088 w 2575757"/>
                <a:gd name="connsiteY141" fmla="*/ 473094 h 653535"/>
                <a:gd name="connsiteX142" fmla="*/ 1470097 w 2575757"/>
                <a:gd name="connsiteY142" fmla="*/ 370943 h 653535"/>
                <a:gd name="connsiteX143" fmla="*/ 1484091 w 2575757"/>
                <a:gd name="connsiteY143" fmla="*/ 338059 h 653535"/>
                <a:gd name="connsiteX144" fmla="*/ 1494587 w 2575757"/>
                <a:gd name="connsiteY144" fmla="*/ 318469 h 653535"/>
                <a:gd name="connsiteX145" fmla="*/ 1456802 w 2575757"/>
                <a:gd name="connsiteY145" fmla="*/ 246403 h 653535"/>
                <a:gd name="connsiteX146" fmla="*/ 1422516 w 2575757"/>
                <a:gd name="connsiteY146" fmla="*/ 256898 h 653535"/>
                <a:gd name="connsiteX147" fmla="*/ 1415519 w 2575757"/>
                <a:gd name="connsiteY147" fmla="*/ 290482 h 653535"/>
                <a:gd name="connsiteX148" fmla="*/ 1422516 w 2575757"/>
                <a:gd name="connsiteY148" fmla="*/ 429015 h 653535"/>
                <a:gd name="connsiteX149" fmla="*/ 1456802 w 2575757"/>
                <a:gd name="connsiteY149" fmla="*/ 523469 h 653535"/>
                <a:gd name="connsiteX150" fmla="*/ 1528173 w 2575757"/>
                <a:gd name="connsiteY150" fmla="*/ 520671 h 653535"/>
                <a:gd name="connsiteX151" fmla="*/ 1558261 w 2575757"/>
                <a:gd name="connsiteY151" fmla="*/ 440210 h 653535"/>
                <a:gd name="connsiteX152" fmla="*/ 1579252 w 2575757"/>
                <a:gd name="connsiteY152" fmla="*/ 323366 h 653535"/>
                <a:gd name="connsiteX153" fmla="*/ 1578552 w 2575757"/>
                <a:gd name="connsiteY153" fmla="*/ 345755 h 653535"/>
                <a:gd name="connsiteX154" fmla="*/ 1609339 w 2575757"/>
                <a:gd name="connsiteY154" fmla="*/ 589937 h 653535"/>
                <a:gd name="connsiteX155" fmla="*/ 1630331 w 2575757"/>
                <a:gd name="connsiteY155" fmla="*/ 641012 h 653535"/>
                <a:gd name="connsiteX156" fmla="*/ 1653421 w 2575757"/>
                <a:gd name="connsiteY156" fmla="*/ 652207 h 653535"/>
                <a:gd name="connsiteX157" fmla="*/ 1671614 w 2575757"/>
                <a:gd name="connsiteY157" fmla="*/ 626320 h 653535"/>
                <a:gd name="connsiteX158" fmla="*/ 1667416 w 2575757"/>
                <a:gd name="connsiteY158" fmla="*/ 602531 h 653535"/>
                <a:gd name="connsiteX159" fmla="*/ 1643625 w 2575757"/>
                <a:gd name="connsiteY159" fmla="*/ 516473 h 653535"/>
                <a:gd name="connsiteX160" fmla="*/ 1627532 w 2575757"/>
                <a:gd name="connsiteY160" fmla="*/ 352752 h 653535"/>
                <a:gd name="connsiteX161" fmla="*/ 1634529 w 2575757"/>
                <a:gd name="connsiteY161" fmla="*/ 114168 h 653535"/>
                <a:gd name="connsiteX162" fmla="*/ 1645725 w 2575757"/>
                <a:gd name="connsiteY162" fmla="*/ 113468 h 653535"/>
                <a:gd name="connsiteX163" fmla="*/ 1833947 w 2575757"/>
                <a:gd name="connsiteY163" fmla="*/ 107171 h 653535"/>
                <a:gd name="connsiteX164" fmla="*/ 1885026 w 2575757"/>
                <a:gd name="connsiteY164" fmla="*/ 98075 h 653535"/>
                <a:gd name="connsiteX165" fmla="*/ 1887825 w 2575757"/>
                <a:gd name="connsiteY165" fmla="*/ 63092 h 653535"/>
                <a:gd name="connsiteX166" fmla="*/ 1416918 w 2575757"/>
                <a:gd name="connsiteY166" fmla="*/ 166642 h 653535"/>
                <a:gd name="connsiteX167" fmla="*/ 1429513 w 2575757"/>
                <a:gd name="connsiteY167" fmla="*/ 198127 h 653535"/>
                <a:gd name="connsiteX168" fmla="*/ 1454003 w 2575757"/>
                <a:gd name="connsiteY168" fmla="*/ 208622 h 653535"/>
                <a:gd name="connsiteX169" fmla="*/ 1481992 w 2575757"/>
                <a:gd name="connsiteY169" fmla="*/ 179936 h 653535"/>
                <a:gd name="connsiteX170" fmla="*/ 1448406 w 2575757"/>
                <a:gd name="connsiteY170" fmla="*/ 145652 h 653535"/>
                <a:gd name="connsiteX171" fmla="*/ 1416918 w 2575757"/>
                <a:gd name="connsiteY171" fmla="*/ 166642 h 653535"/>
                <a:gd name="connsiteX172" fmla="*/ 2036864 w 2575757"/>
                <a:gd name="connsiteY172" fmla="*/ 235209 h 653535"/>
                <a:gd name="connsiteX173" fmla="*/ 1999779 w 2575757"/>
                <a:gd name="connsiteY173" fmla="*/ 207223 h 653535"/>
                <a:gd name="connsiteX174" fmla="*/ 1940304 w 2575757"/>
                <a:gd name="connsiteY174" fmla="*/ 248503 h 653535"/>
                <a:gd name="connsiteX175" fmla="*/ 1922811 w 2575757"/>
                <a:gd name="connsiteY175" fmla="*/ 277888 h 653535"/>
                <a:gd name="connsiteX176" fmla="*/ 1909516 w 2575757"/>
                <a:gd name="connsiteY176" fmla="*/ 247803 h 653535"/>
                <a:gd name="connsiteX177" fmla="*/ 1878729 w 2575757"/>
                <a:gd name="connsiteY177" fmla="*/ 253400 h 653535"/>
                <a:gd name="connsiteX178" fmla="*/ 1866134 w 2575757"/>
                <a:gd name="connsiteY178" fmla="*/ 274390 h 653535"/>
                <a:gd name="connsiteX179" fmla="*/ 1855638 w 2575757"/>
                <a:gd name="connsiteY179" fmla="*/ 333861 h 653535"/>
                <a:gd name="connsiteX180" fmla="*/ 1864035 w 2575757"/>
                <a:gd name="connsiteY180" fmla="*/ 505978 h 653535"/>
                <a:gd name="connsiteX181" fmla="*/ 1901120 w 2575757"/>
                <a:gd name="connsiteY181" fmla="*/ 532565 h 653535"/>
                <a:gd name="connsiteX182" fmla="*/ 1927709 w 2575757"/>
                <a:gd name="connsiteY182" fmla="*/ 494783 h 653535"/>
                <a:gd name="connsiteX183" fmla="*/ 1925610 w 2575757"/>
                <a:gd name="connsiteY183" fmla="*/ 413623 h 653535"/>
                <a:gd name="connsiteX184" fmla="*/ 1942403 w 2575757"/>
                <a:gd name="connsiteY184" fmla="*/ 324066 h 653535"/>
                <a:gd name="connsiteX185" fmla="*/ 2003278 w 2575757"/>
                <a:gd name="connsiteY185" fmla="*/ 261796 h 653535"/>
                <a:gd name="connsiteX186" fmla="*/ 2027768 w 2575757"/>
                <a:gd name="connsiteY186" fmla="*/ 252701 h 653535"/>
                <a:gd name="connsiteX187" fmla="*/ 2036864 w 2575757"/>
                <a:gd name="connsiteY187" fmla="*/ 235209 h 653535"/>
                <a:gd name="connsiteX188" fmla="*/ 2389519 w 2575757"/>
                <a:gd name="connsiteY188" fmla="*/ 344356 h 653535"/>
                <a:gd name="connsiteX189" fmla="*/ 2399315 w 2575757"/>
                <a:gd name="connsiteY189" fmla="*/ 350653 h 653535"/>
                <a:gd name="connsiteX190" fmla="*/ 2248877 w 2575757"/>
                <a:gd name="connsiteY190" fmla="*/ 472394 h 653535"/>
                <a:gd name="connsiteX191" fmla="*/ 2393018 w 2575757"/>
                <a:gd name="connsiteY191" fmla="*/ 305175 h 653535"/>
                <a:gd name="connsiteX192" fmla="*/ 2384621 w 2575757"/>
                <a:gd name="connsiteY192" fmla="*/ 321967 h 653535"/>
                <a:gd name="connsiteX193" fmla="*/ 2389519 w 2575757"/>
                <a:gd name="connsiteY193" fmla="*/ 344356 h 653535"/>
                <a:gd name="connsiteX194" fmla="*/ 2040363 w 2575757"/>
                <a:gd name="connsiteY194" fmla="*/ 384936 h 653535"/>
                <a:gd name="connsiteX195" fmla="*/ 2047360 w 2575757"/>
                <a:gd name="connsiteY195" fmla="*/ 365346 h 653535"/>
                <a:gd name="connsiteX196" fmla="*/ 2128526 w 2575757"/>
                <a:gd name="connsiteY196" fmla="*/ 273690 h 653535"/>
                <a:gd name="connsiteX197" fmla="*/ 2152317 w 2575757"/>
                <a:gd name="connsiteY197" fmla="*/ 270892 h 653535"/>
                <a:gd name="connsiteX198" fmla="*/ 2150217 w 2575757"/>
                <a:gd name="connsiteY198" fmla="*/ 296079 h 653535"/>
                <a:gd name="connsiteX199" fmla="*/ 2052957 w 2575757"/>
                <a:gd name="connsiteY199" fmla="*/ 382138 h 653535"/>
                <a:gd name="connsiteX200" fmla="*/ 2040363 w 2575757"/>
                <a:gd name="connsiteY200" fmla="*/ 384936 h 653535"/>
                <a:gd name="connsiteX201" fmla="*/ 2496575 w 2575757"/>
                <a:gd name="connsiteY201" fmla="*/ 500381 h 653535"/>
                <a:gd name="connsiteX202" fmla="*/ 2493776 w 2575757"/>
                <a:gd name="connsiteY202" fmla="*/ 468896 h 653535"/>
                <a:gd name="connsiteX203" fmla="*/ 2470686 w 2575757"/>
                <a:gd name="connsiteY203" fmla="*/ 366745 h 653535"/>
                <a:gd name="connsiteX204" fmla="*/ 2469986 w 2575757"/>
                <a:gd name="connsiteY204" fmla="*/ 321967 h 653535"/>
                <a:gd name="connsiteX205" fmla="*/ 2467887 w 2575757"/>
                <a:gd name="connsiteY205" fmla="*/ 291182 h 653535"/>
                <a:gd name="connsiteX206" fmla="*/ 2428003 w 2575757"/>
                <a:gd name="connsiteY206" fmla="*/ 240806 h 653535"/>
                <a:gd name="connsiteX207" fmla="*/ 2391618 w 2575757"/>
                <a:gd name="connsiteY207" fmla="*/ 250601 h 653535"/>
                <a:gd name="connsiteX208" fmla="*/ 2200597 w 2575757"/>
                <a:gd name="connsiteY208" fmla="*/ 424817 h 653535"/>
                <a:gd name="connsiteX209" fmla="*/ 2129926 w 2575757"/>
                <a:gd name="connsiteY209" fmla="*/ 482189 h 653535"/>
                <a:gd name="connsiteX210" fmla="*/ 2059954 w 2575757"/>
                <a:gd name="connsiteY210" fmla="*/ 477292 h 653535"/>
                <a:gd name="connsiteX211" fmla="*/ 2041062 w 2575757"/>
                <a:gd name="connsiteY211" fmla="*/ 442309 h 653535"/>
                <a:gd name="connsiteX212" fmla="*/ 2057156 w 2575757"/>
                <a:gd name="connsiteY212" fmla="*/ 438810 h 653535"/>
                <a:gd name="connsiteX213" fmla="*/ 2188002 w 2575757"/>
                <a:gd name="connsiteY213" fmla="*/ 322667 h 653535"/>
                <a:gd name="connsiteX214" fmla="*/ 2203396 w 2575757"/>
                <a:gd name="connsiteY214" fmla="*/ 277888 h 653535"/>
                <a:gd name="connsiteX215" fmla="*/ 2145320 w 2575757"/>
                <a:gd name="connsiteY215" fmla="*/ 217018 h 653535"/>
                <a:gd name="connsiteX216" fmla="*/ 2112433 w 2575757"/>
                <a:gd name="connsiteY216" fmla="*/ 228212 h 653535"/>
                <a:gd name="connsiteX217" fmla="*/ 1991383 w 2575757"/>
                <a:gd name="connsiteY217" fmla="*/ 382837 h 653535"/>
                <a:gd name="connsiteX218" fmla="*/ 1961995 w 2575757"/>
                <a:gd name="connsiteY218" fmla="*/ 421319 h 653535"/>
                <a:gd name="connsiteX219" fmla="*/ 1957796 w 2575757"/>
                <a:gd name="connsiteY219" fmla="*/ 439510 h 653535"/>
                <a:gd name="connsiteX220" fmla="*/ 1968292 w 2575757"/>
                <a:gd name="connsiteY220" fmla="*/ 448606 h 653535"/>
                <a:gd name="connsiteX221" fmla="*/ 1991383 w 2575757"/>
                <a:gd name="connsiteY221" fmla="*/ 475193 h 653535"/>
                <a:gd name="connsiteX222" fmla="*/ 2102637 w 2575757"/>
                <a:gd name="connsiteY222" fmla="*/ 538862 h 653535"/>
                <a:gd name="connsiteX223" fmla="*/ 2170509 w 2575757"/>
                <a:gd name="connsiteY223" fmla="*/ 512275 h 653535"/>
                <a:gd name="connsiteX224" fmla="*/ 2180305 w 2575757"/>
                <a:gd name="connsiteY224" fmla="*/ 506677 h 653535"/>
                <a:gd name="connsiteX225" fmla="*/ 2259373 w 2575757"/>
                <a:gd name="connsiteY225" fmla="*/ 529766 h 653535"/>
                <a:gd name="connsiteX226" fmla="*/ 2353834 w 2575757"/>
                <a:gd name="connsiteY226" fmla="*/ 467496 h 653535"/>
                <a:gd name="connsiteX227" fmla="*/ 2414709 w 2575757"/>
                <a:gd name="connsiteY227" fmla="*/ 405926 h 653535"/>
                <a:gd name="connsiteX228" fmla="*/ 2432902 w 2575757"/>
                <a:gd name="connsiteY228" fmla="*/ 462599 h 653535"/>
                <a:gd name="connsiteX229" fmla="*/ 2462989 w 2575757"/>
                <a:gd name="connsiteY229" fmla="*/ 501780 h 653535"/>
                <a:gd name="connsiteX230" fmla="*/ 2496575 w 2575757"/>
                <a:gd name="connsiteY230" fmla="*/ 500381 h 653535"/>
                <a:gd name="connsiteX231" fmla="*/ 2567946 w 2575757"/>
                <a:gd name="connsiteY231" fmla="*/ 228212 h 653535"/>
                <a:gd name="connsiteX232" fmla="*/ 2575643 w 2575757"/>
                <a:gd name="connsiteY232" fmla="*/ 126762 h 653535"/>
                <a:gd name="connsiteX233" fmla="*/ 2572844 w 2575757"/>
                <a:gd name="connsiteY233" fmla="*/ 88280 h 653535"/>
                <a:gd name="connsiteX234" fmla="*/ 2553252 w 2575757"/>
                <a:gd name="connsiteY234" fmla="*/ 64492 h 653535"/>
                <a:gd name="connsiteX235" fmla="*/ 2525263 w 2575757"/>
                <a:gd name="connsiteY235" fmla="*/ 81983 h 653535"/>
                <a:gd name="connsiteX236" fmla="*/ 2515468 w 2575757"/>
                <a:gd name="connsiteY236" fmla="*/ 119065 h 653535"/>
                <a:gd name="connsiteX237" fmla="*/ 2514068 w 2575757"/>
                <a:gd name="connsiteY237" fmla="*/ 365346 h 653535"/>
                <a:gd name="connsiteX238" fmla="*/ 2515468 w 2575757"/>
                <a:gd name="connsiteY238" fmla="*/ 515073 h 653535"/>
                <a:gd name="connsiteX239" fmla="*/ 2517567 w 2575757"/>
                <a:gd name="connsiteY239" fmla="*/ 552155 h 653535"/>
                <a:gd name="connsiteX240" fmla="*/ 2532960 w 2575757"/>
                <a:gd name="connsiteY240" fmla="*/ 569647 h 653535"/>
                <a:gd name="connsiteX241" fmla="*/ 2575643 w 2575757"/>
                <a:gd name="connsiteY241" fmla="*/ 536063 h 653535"/>
                <a:gd name="connsiteX242" fmla="*/ 2570045 w 2575757"/>
                <a:gd name="connsiteY242" fmla="*/ 433213 h 653535"/>
                <a:gd name="connsiteX243" fmla="*/ 2567946 w 2575757"/>
                <a:gd name="connsiteY243" fmla="*/ 228212 h 653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2575757" h="653535">
                  <a:moveTo>
                    <a:pt x="1020881" y="384936"/>
                  </a:moveTo>
                  <a:cubicBezTo>
                    <a:pt x="1022280" y="380039"/>
                    <a:pt x="1022980" y="376540"/>
                    <a:pt x="1024379" y="373042"/>
                  </a:cubicBezTo>
                  <a:cubicBezTo>
                    <a:pt x="1042572" y="330363"/>
                    <a:pt x="1070561" y="297479"/>
                    <a:pt x="1109045" y="274390"/>
                  </a:cubicBezTo>
                  <a:cubicBezTo>
                    <a:pt x="1116042" y="270192"/>
                    <a:pt x="1126538" y="262496"/>
                    <a:pt x="1132835" y="271591"/>
                  </a:cubicBezTo>
                  <a:cubicBezTo>
                    <a:pt x="1136334" y="276489"/>
                    <a:pt x="1134235" y="289783"/>
                    <a:pt x="1130736" y="296779"/>
                  </a:cubicBezTo>
                  <a:cubicBezTo>
                    <a:pt x="1109745" y="338759"/>
                    <a:pt x="1077558" y="367445"/>
                    <a:pt x="1034875" y="382138"/>
                  </a:cubicBezTo>
                  <a:cubicBezTo>
                    <a:pt x="1030677" y="383537"/>
                    <a:pt x="1026479" y="383537"/>
                    <a:pt x="1020881" y="384936"/>
                  </a:cubicBezTo>
                  <a:moveTo>
                    <a:pt x="632540" y="342257"/>
                  </a:moveTo>
                  <a:cubicBezTo>
                    <a:pt x="636739" y="345056"/>
                    <a:pt x="640937" y="347854"/>
                    <a:pt x="645135" y="350653"/>
                  </a:cubicBezTo>
                  <a:cubicBezTo>
                    <a:pt x="632540" y="391233"/>
                    <a:pt x="525484" y="476592"/>
                    <a:pt x="493997" y="471694"/>
                  </a:cubicBezTo>
                  <a:cubicBezTo>
                    <a:pt x="489799" y="435312"/>
                    <a:pt x="596855" y="309373"/>
                    <a:pt x="638838" y="305175"/>
                  </a:cubicBezTo>
                  <a:cubicBezTo>
                    <a:pt x="635339" y="312172"/>
                    <a:pt x="633240" y="317769"/>
                    <a:pt x="629742" y="322667"/>
                  </a:cubicBezTo>
                  <a:cubicBezTo>
                    <a:pt x="622744" y="331062"/>
                    <a:pt x="624844" y="337359"/>
                    <a:pt x="632540" y="342257"/>
                  </a:cubicBezTo>
                  <a:moveTo>
                    <a:pt x="1230095" y="429715"/>
                  </a:moveTo>
                  <a:cubicBezTo>
                    <a:pt x="1233594" y="421319"/>
                    <a:pt x="1234993" y="413623"/>
                    <a:pt x="1227996" y="406626"/>
                  </a:cubicBezTo>
                  <a:cubicBezTo>
                    <a:pt x="1220999" y="400329"/>
                    <a:pt x="1212602" y="398930"/>
                    <a:pt x="1204905" y="403827"/>
                  </a:cubicBezTo>
                  <a:cubicBezTo>
                    <a:pt x="1199308" y="407325"/>
                    <a:pt x="1193710" y="412223"/>
                    <a:pt x="1189512" y="417820"/>
                  </a:cubicBezTo>
                  <a:cubicBezTo>
                    <a:pt x="1175518" y="437411"/>
                    <a:pt x="1159424" y="455602"/>
                    <a:pt x="1139132" y="468196"/>
                  </a:cubicBezTo>
                  <a:cubicBezTo>
                    <a:pt x="1110444" y="485688"/>
                    <a:pt x="1081056" y="495483"/>
                    <a:pt x="1048170" y="482189"/>
                  </a:cubicBezTo>
                  <a:cubicBezTo>
                    <a:pt x="1032076" y="475193"/>
                    <a:pt x="1022280" y="463298"/>
                    <a:pt x="1020881" y="443008"/>
                  </a:cubicBezTo>
                  <a:cubicBezTo>
                    <a:pt x="1027178" y="441609"/>
                    <a:pt x="1032776" y="440909"/>
                    <a:pt x="1037674" y="438810"/>
                  </a:cubicBezTo>
                  <a:cubicBezTo>
                    <a:pt x="1095051" y="418520"/>
                    <a:pt x="1137033" y="377940"/>
                    <a:pt x="1167121" y="324066"/>
                  </a:cubicBezTo>
                  <a:cubicBezTo>
                    <a:pt x="1174818" y="310073"/>
                    <a:pt x="1180415" y="293281"/>
                    <a:pt x="1183214" y="277189"/>
                  </a:cubicBezTo>
                  <a:cubicBezTo>
                    <a:pt x="1190911" y="235209"/>
                    <a:pt x="1165022" y="209322"/>
                    <a:pt x="1125838" y="217018"/>
                  </a:cubicBezTo>
                  <a:cubicBezTo>
                    <a:pt x="1114643" y="219117"/>
                    <a:pt x="1103447" y="222615"/>
                    <a:pt x="1092951" y="228212"/>
                  </a:cubicBezTo>
                  <a:cubicBezTo>
                    <a:pt x="1032776" y="261796"/>
                    <a:pt x="992193" y="312871"/>
                    <a:pt x="971201" y="381438"/>
                  </a:cubicBezTo>
                  <a:cubicBezTo>
                    <a:pt x="968402" y="389834"/>
                    <a:pt x="966303" y="398930"/>
                    <a:pt x="961405" y="406626"/>
                  </a:cubicBezTo>
                  <a:cubicBezTo>
                    <a:pt x="954408" y="417820"/>
                    <a:pt x="947411" y="418520"/>
                    <a:pt x="936915" y="411523"/>
                  </a:cubicBezTo>
                  <a:cubicBezTo>
                    <a:pt x="913125" y="396131"/>
                    <a:pt x="890035" y="381438"/>
                    <a:pt x="866244" y="366745"/>
                  </a:cubicBezTo>
                  <a:cubicBezTo>
                    <a:pt x="857148" y="361148"/>
                    <a:pt x="848052" y="355551"/>
                    <a:pt x="836157" y="347854"/>
                  </a:cubicBezTo>
                  <a:cubicBezTo>
                    <a:pt x="839655" y="345755"/>
                    <a:pt x="841755" y="345056"/>
                    <a:pt x="843154" y="343657"/>
                  </a:cubicBezTo>
                  <a:cubicBezTo>
                    <a:pt x="879539" y="312172"/>
                    <a:pt x="914525" y="279987"/>
                    <a:pt x="951609" y="249902"/>
                  </a:cubicBezTo>
                  <a:cubicBezTo>
                    <a:pt x="966303" y="237308"/>
                    <a:pt x="969102" y="222615"/>
                    <a:pt x="967003" y="205124"/>
                  </a:cubicBezTo>
                  <a:cubicBezTo>
                    <a:pt x="964904" y="189031"/>
                    <a:pt x="955808" y="183434"/>
                    <a:pt x="942513" y="191130"/>
                  </a:cubicBezTo>
                  <a:cubicBezTo>
                    <a:pt x="931318" y="197427"/>
                    <a:pt x="921522" y="205823"/>
                    <a:pt x="911726" y="214219"/>
                  </a:cubicBezTo>
                  <a:cubicBezTo>
                    <a:pt x="890734" y="233110"/>
                    <a:pt x="870443" y="252701"/>
                    <a:pt x="848752" y="270892"/>
                  </a:cubicBezTo>
                  <a:cubicBezTo>
                    <a:pt x="836157" y="282086"/>
                    <a:pt x="822862" y="291182"/>
                    <a:pt x="808868" y="300277"/>
                  </a:cubicBezTo>
                  <a:cubicBezTo>
                    <a:pt x="800471" y="305875"/>
                    <a:pt x="796973" y="303776"/>
                    <a:pt x="797673" y="293281"/>
                  </a:cubicBezTo>
                  <a:cubicBezTo>
                    <a:pt x="798372" y="277888"/>
                    <a:pt x="799072" y="262496"/>
                    <a:pt x="801171" y="247803"/>
                  </a:cubicBezTo>
                  <a:cubicBezTo>
                    <a:pt x="806769" y="210721"/>
                    <a:pt x="814466" y="173639"/>
                    <a:pt x="820763" y="135857"/>
                  </a:cubicBezTo>
                  <a:cubicBezTo>
                    <a:pt x="823562" y="118366"/>
                    <a:pt x="824262" y="100174"/>
                    <a:pt x="815865" y="83383"/>
                  </a:cubicBezTo>
                  <a:cubicBezTo>
                    <a:pt x="811667" y="75686"/>
                    <a:pt x="806069" y="70089"/>
                    <a:pt x="797673" y="76386"/>
                  </a:cubicBezTo>
                  <a:cubicBezTo>
                    <a:pt x="779480" y="88980"/>
                    <a:pt x="764786" y="105072"/>
                    <a:pt x="761288" y="129560"/>
                  </a:cubicBezTo>
                  <a:cubicBezTo>
                    <a:pt x="759188" y="148451"/>
                    <a:pt x="757789" y="166642"/>
                    <a:pt x="755690" y="185533"/>
                  </a:cubicBezTo>
                  <a:cubicBezTo>
                    <a:pt x="751492" y="222615"/>
                    <a:pt x="745894" y="259697"/>
                    <a:pt x="743795" y="297479"/>
                  </a:cubicBezTo>
                  <a:cubicBezTo>
                    <a:pt x="740996" y="347155"/>
                    <a:pt x="740296" y="397530"/>
                    <a:pt x="738897" y="447906"/>
                  </a:cubicBezTo>
                  <a:cubicBezTo>
                    <a:pt x="738897" y="452104"/>
                    <a:pt x="738197" y="456302"/>
                    <a:pt x="737497" y="462599"/>
                  </a:cubicBezTo>
                  <a:cubicBezTo>
                    <a:pt x="734698" y="459101"/>
                    <a:pt x="733999" y="457701"/>
                    <a:pt x="733299" y="456302"/>
                  </a:cubicBezTo>
                  <a:cubicBezTo>
                    <a:pt x="715806" y="430414"/>
                    <a:pt x="713707" y="401029"/>
                    <a:pt x="716506" y="370943"/>
                  </a:cubicBezTo>
                  <a:cubicBezTo>
                    <a:pt x="717905" y="354151"/>
                    <a:pt x="720004" y="337359"/>
                    <a:pt x="716506" y="321267"/>
                  </a:cubicBezTo>
                  <a:cubicBezTo>
                    <a:pt x="713707" y="310073"/>
                    <a:pt x="712308" y="300277"/>
                    <a:pt x="714407" y="288383"/>
                  </a:cubicBezTo>
                  <a:cubicBezTo>
                    <a:pt x="719305" y="260397"/>
                    <a:pt x="701112" y="238008"/>
                    <a:pt x="673823" y="239407"/>
                  </a:cubicBezTo>
                  <a:cubicBezTo>
                    <a:pt x="661229" y="240107"/>
                    <a:pt x="648634" y="243605"/>
                    <a:pt x="637438" y="249202"/>
                  </a:cubicBezTo>
                  <a:cubicBezTo>
                    <a:pt x="554872" y="290482"/>
                    <a:pt x="490499" y="354151"/>
                    <a:pt x="440119" y="433913"/>
                  </a:cubicBezTo>
                  <a:cubicBezTo>
                    <a:pt x="438020" y="437411"/>
                    <a:pt x="435921" y="441609"/>
                    <a:pt x="433122" y="447906"/>
                  </a:cubicBezTo>
                  <a:cubicBezTo>
                    <a:pt x="432423" y="441609"/>
                    <a:pt x="431023" y="439510"/>
                    <a:pt x="431023" y="436711"/>
                  </a:cubicBezTo>
                  <a:cubicBezTo>
                    <a:pt x="429624" y="391933"/>
                    <a:pt x="428224" y="346455"/>
                    <a:pt x="426125" y="301677"/>
                  </a:cubicBezTo>
                  <a:cubicBezTo>
                    <a:pt x="425425" y="283486"/>
                    <a:pt x="424726" y="265294"/>
                    <a:pt x="421227" y="248503"/>
                  </a:cubicBezTo>
                  <a:cubicBezTo>
                    <a:pt x="415629" y="221915"/>
                    <a:pt x="396737" y="213520"/>
                    <a:pt x="375046" y="227513"/>
                  </a:cubicBezTo>
                  <a:cubicBezTo>
                    <a:pt x="359652" y="238008"/>
                    <a:pt x="345658" y="250601"/>
                    <a:pt x="333063" y="265294"/>
                  </a:cubicBezTo>
                  <a:cubicBezTo>
                    <a:pt x="296678" y="307974"/>
                    <a:pt x="270789" y="357650"/>
                    <a:pt x="246299" y="408725"/>
                  </a:cubicBezTo>
                  <a:cubicBezTo>
                    <a:pt x="238602" y="424817"/>
                    <a:pt x="230905" y="441609"/>
                    <a:pt x="222509" y="459800"/>
                  </a:cubicBezTo>
                  <a:cubicBezTo>
                    <a:pt x="221109" y="454903"/>
                    <a:pt x="220410" y="452104"/>
                    <a:pt x="220410" y="449305"/>
                  </a:cubicBezTo>
                  <a:cubicBezTo>
                    <a:pt x="219010" y="415022"/>
                    <a:pt x="217611" y="380738"/>
                    <a:pt x="215512" y="346455"/>
                  </a:cubicBezTo>
                  <a:cubicBezTo>
                    <a:pt x="214112" y="316370"/>
                    <a:pt x="213412" y="285585"/>
                    <a:pt x="202217" y="257598"/>
                  </a:cubicBezTo>
                  <a:cubicBezTo>
                    <a:pt x="192421" y="232410"/>
                    <a:pt x="173529" y="227513"/>
                    <a:pt x="156036" y="247103"/>
                  </a:cubicBezTo>
                  <a:cubicBezTo>
                    <a:pt x="145540" y="258997"/>
                    <a:pt x="135744" y="272291"/>
                    <a:pt x="129447" y="286984"/>
                  </a:cubicBezTo>
                  <a:cubicBezTo>
                    <a:pt x="113353" y="326864"/>
                    <a:pt x="100059" y="368145"/>
                    <a:pt x="85365" y="408725"/>
                  </a:cubicBezTo>
                  <a:cubicBezTo>
                    <a:pt x="83266" y="414322"/>
                    <a:pt x="81167" y="420619"/>
                    <a:pt x="78368" y="425517"/>
                  </a:cubicBezTo>
                  <a:cubicBezTo>
                    <a:pt x="74170" y="433213"/>
                    <a:pt x="68572" y="432513"/>
                    <a:pt x="65773" y="424817"/>
                  </a:cubicBezTo>
                  <a:cubicBezTo>
                    <a:pt x="62974" y="416421"/>
                    <a:pt x="61575" y="406626"/>
                    <a:pt x="60875" y="398230"/>
                  </a:cubicBezTo>
                  <a:cubicBezTo>
                    <a:pt x="60175" y="363247"/>
                    <a:pt x="60875" y="328264"/>
                    <a:pt x="60875" y="293981"/>
                  </a:cubicBezTo>
                  <a:cubicBezTo>
                    <a:pt x="60875" y="279987"/>
                    <a:pt x="57376" y="266694"/>
                    <a:pt x="45481" y="257598"/>
                  </a:cubicBezTo>
                  <a:cubicBezTo>
                    <a:pt x="42682" y="255499"/>
                    <a:pt x="37785" y="253400"/>
                    <a:pt x="34986" y="254100"/>
                  </a:cubicBezTo>
                  <a:cubicBezTo>
                    <a:pt x="15394" y="257598"/>
                    <a:pt x="0" y="272291"/>
                    <a:pt x="0" y="293281"/>
                  </a:cubicBezTo>
                  <a:cubicBezTo>
                    <a:pt x="0" y="335960"/>
                    <a:pt x="700" y="378640"/>
                    <a:pt x="3499" y="421319"/>
                  </a:cubicBezTo>
                  <a:cubicBezTo>
                    <a:pt x="5598" y="450705"/>
                    <a:pt x="10496" y="480790"/>
                    <a:pt x="17493" y="509476"/>
                  </a:cubicBezTo>
                  <a:cubicBezTo>
                    <a:pt x="26589" y="543759"/>
                    <a:pt x="62274" y="552855"/>
                    <a:pt x="86065" y="527667"/>
                  </a:cubicBezTo>
                  <a:cubicBezTo>
                    <a:pt x="95161" y="518572"/>
                    <a:pt x="102858" y="506677"/>
                    <a:pt x="107056" y="494783"/>
                  </a:cubicBezTo>
                  <a:cubicBezTo>
                    <a:pt x="117552" y="462599"/>
                    <a:pt x="125249" y="429015"/>
                    <a:pt x="134345" y="396131"/>
                  </a:cubicBezTo>
                  <a:cubicBezTo>
                    <a:pt x="136444" y="387735"/>
                    <a:pt x="138543" y="380039"/>
                    <a:pt x="141342" y="371643"/>
                  </a:cubicBezTo>
                  <a:cubicBezTo>
                    <a:pt x="142741" y="368844"/>
                    <a:pt x="145540" y="366046"/>
                    <a:pt x="148339" y="363247"/>
                  </a:cubicBezTo>
                  <a:cubicBezTo>
                    <a:pt x="150438" y="366046"/>
                    <a:pt x="153937" y="368145"/>
                    <a:pt x="154637" y="371643"/>
                  </a:cubicBezTo>
                  <a:cubicBezTo>
                    <a:pt x="156736" y="378640"/>
                    <a:pt x="158135" y="386336"/>
                    <a:pt x="158835" y="394032"/>
                  </a:cubicBezTo>
                  <a:cubicBezTo>
                    <a:pt x="162333" y="426216"/>
                    <a:pt x="164433" y="459101"/>
                    <a:pt x="170030" y="490585"/>
                  </a:cubicBezTo>
                  <a:cubicBezTo>
                    <a:pt x="173529" y="508776"/>
                    <a:pt x="180526" y="526968"/>
                    <a:pt x="189622" y="541660"/>
                  </a:cubicBezTo>
                  <a:cubicBezTo>
                    <a:pt x="204316" y="564749"/>
                    <a:pt x="228106" y="561951"/>
                    <a:pt x="241401" y="538162"/>
                  </a:cubicBezTo>
                  <a:cubicBezTo>
                    <a:pt x="242800" y="535364"/>
                    <a:pt x="244200" y="531865"/>
                    <a:pt x="245599" y="529067"/>
                  </a:cubicBezTo>
                  <a:cubicBezTo>
                    <a:pt x="254695" y="507377"/>
                    <a:pt x="262392" y="484988"/>
                    <a:pt x="272188" y="463298"/>
                  </a:cubicBezTo>
                  <a:cubicBezTo>
                    <a:pt x="290381" y="421319"/>
                    <a:pt x="309273" y="379339"/>
                    <a:pt x="328165" y="338059"/>
                  </a:cubicBezTo>
                  <a:cubicBezTo>
                    <a:pt x="333763" y="326864"/>
                    <a:pt x="342160" y="316370"/>
                    <a:pt x="350556" y="307274"/>
                  </a:cubicBezTo>
                  <a:cubicBezTo>
                    <a:pt x="358253" y="298878"/>
                    <a:pt x="364550" y="301677"/>
                    <a:pt x="365950" y="312871"/>
                  </a:cubicBezTo>
                  <a:cubicBezTo>
                    <a:pt x="367349" y="321267"/>
                    <a:pt x="367349" y="329663"/>
                    <a:pt x="367349" y="338059"/>
                  </a:cubicBezTo>
                  <a:cubicBezTo>
                    <a:pt x="367349" y="391933"/>
                    <a:pt x="371547" y="445807"/>
                    <a:pt x="382743" y="498981"/>
                  </a:cubicBezTo>
                  <a:cubicBezTo>
                    <a:pt x="387641" y="520671"/>
                    <a:pt x="393938" y="542360"/>
                    <a:pt x="400236" y="564050"/>
                  </a:cubicBezTo>
                  <a:cubicBezTo>
                    <a:pt x="403035" y="573845"/>
                    <a:pt x="410032" y="581541"/>
                    <a:pt x="420527" y="581541"/>
                  </a:cubicBezTo>
                  <a:cubicBezTo>
                    <a:pt x="441519" y="581541"/>
                    <a:pt x="456213" y="567548"/>
                    <a:pt x="457612" y="545859"/>
                  </a:cubicBezTo>
                  <a:cubicBezTo>
                    <a:pt x="457612" y="541660"/>
                    <a:pt x="456912" y="536763"/>
                    <a:pt x="456912" y="532565"/>
                  </a:cubicBezTo>
                  <a:cubicBezTo>
                    <a:pt x="484901" y="536763"/>
                    <a:pt x="491898" y="536063"/>
                    <a:pt x="519187" y="522770"/>
                  </a:cubicBezTo>
                  <a:cubicBezTo>
                    <a:pt x="528983" y="517872"/>
                    <a:pt x="538779" y="512974"/>
                    <a:pt x="547875" y="506677"/>
                  </a:cubicBezTo>
                  <a:cubicBezTo>
                    <a:pt x="584960" y="484288"/>
                    <a:pt x="614348" y="452803"/>
                    <a:pt x="644436" y="421319"/>
                  </a:cubicBezTo>
                  <a:cubicBezTo>
                    <a:pt x="650033" y="415722"/>
                    <a:pt x="655631" y="410124"/>
                    <a:pt x="660529" y="405926"/>
                  </a:cubicBezTo>
                  <a:cubicBezTo>
                    <a:pt x="669625" y="429715"/>
                    <a:pt x="676622" y="453503"/>
                    <a:pt x="687118" y="475892"/>
                  </a:cubicBezTo>
                  <a:cubicBezTo>
                    <a:pt x="696914" y="496882"/>
                    <a:pt x="713007" y="508776"/>
                    <a:pt x="736798" y="503879"/>
                  </a:cubicBezTo>
                  <a:cubicBezTo>
                    <a:pt x="736798" y="510875"/>
                    <a:pt x="736798" y="517172"/>
                    <a:pt x="736798" y="523469"/>
                  </a:cubicBezTo>
                  <a:cubicBezTo>
                    <a:pt x="737497" y="531865"/>
                    <a:pt x="737497" y="540961"/>
                    <a:pt x="739596" y="549357"/>
                  </a:cubicBezTo>
                  <a:cubicBezTo>
                    <a:pt x="741696" y="559852"/>
                    <a:pt x="747293" y="568947"/>
                    <a:pt x="757789" y="569647"/>
                  </a:cubicBezTo>
                  <a:cubicBezTo>
                    <a:pt x="768285" y="570347"/>
                    <a:pt x="780180" y="567548"/>
                    <a:pt x="785778" y="555654"/>
                  </a:cubicBezTo>
                  <a:cubicBezTo>
                    <a:pt x="789976" y="546558"/>
                    <a:pt x="793474" y="536063"/>
                    <a:pt x="794174" y="526268"/>
                  </a:cubicBezTo>
                  <a:cubicBezTo>
                    <a:pt x="794874" y="503879"/>
                    <a:pt x="793474" y="481490"/>
                    <a:pt x="793474" y="458401"/>
                  </a:cubicBezTo>
                  <a:cubicBezTo>
                    <a:pt x="793474" y="442309"/>
                    <a:pt x="794874" y="426916"/>
                    <a:pt x="795573" y="409425"/>
                  </a:cubicBezTo>
                  <a:cubicBezTo>
                    <a:pt x="801871" y="411523"/>
                    <a:pt x="806069" y="412223"/>
                    <a:pt x="810267" y="414322"/>
                  </a:cubicBezTo>
                  <a:cubicBezTo>
                    <a:pt x="851550" y="437411"/>
                    <a:pt x="894933" y="458401"/>
                    <a:pt x="931318" y="489886"/>
                  </a:cubicBezTo>
                  <a:cubicBezTo>
                    <a:pt x="943213" y="499681"/>
                    <a:pt x="955808" y="509476"/>
                    <a:pt x="968402" y="517872"/>
                  </a:cubicBezTo>
                  <a:cubicBezTo>
                    <a:pt x="975400" y="522770"/>
                    <a:pt x="983796" y="524869"/>
                    <a:pt x="992193" y="519271"/>
                  </a:cubicBezTo>
                  <a:cubicBezTo>
                    <a:pt x="997790" y="515773"/>
                    <a:pt x="1002688" y="516473"/>
                    <a:pt x="1007586" y="521370"/>
                  </a:cubicBezTo>
                  <a:cubicBezTo>
                    <a:pt x="1023680" y="534664"/>
                    <a:pt x="1041872" y="540961"/>
                    <a:pt x="1062164" y="540261"/>
                  </a:cubicBezTo>
                  <a:cubicBezTo>
                    <a:pt x="1109745" y="538862"/>
                    <a:pt x="1148928" y="516473"/>
                    <a:pt x="1185313" y="486387"/>
                  </a:cubicBezTo>
                  <a:cubicBezTo>
                    <a:pt x="1203506" y="472394"/>
                    <a:pt x="1219599" y="453503"/>
                    <a:pt x="1230095" y="429715"/>
                  </a:cubicBezTo>
                  <a:moveTo>
                    <a:pt x="1887825" y="63092"/>
                  </a:moveTo>
                  <a:cubicBezTo>
                    <a:pt x="1881528" y="58894"/>
                    <a:pt x="1873131" y="57495"/>
                    <a:pt x="1865434" y="56795"/>
                  </a:cubicBezTo>
                  <a:cubicBezTo>
                    <a:pt x="1858437" y="56096"/>
                    <a:pt x="1852140" y="58894"/>
                    <a:pt x="1845143" y="58894"/>
                  </a:cubicBezTo>
                  <a:cubicBezTo>
                    <a:pt x="1789166" y="62393"/>
                    <a:pt x="1733189" y="65891"/>
                    <a:pt x="1677212" y="69389"/>
                  </a:cubicBezTo>
                  <a:cubicBezTo>
                    <a:pt x="1664617" y="70089"/>
                    <a:pt x="1652022" y="70789"/>
                    <a:pt x="1639427" y="71488"/>
                  </a:cubicBezTo>
                  <a:cubicBezTo>
                    <a:pt x="1640827" y="58894"/>
                    <a:pt x="1642226" y="47000"/>
                    <a:pt x="1642926" y="35806"/>
                  </a:cubicBezTo>
                  <a:cubicBezTo>
                    <a:pt x="1644325" y="16215"/>
                    <a:pt x="1636628" y="3621"/>
                    <a:pt x="1623334" y="823"/>
                  </a:cubicBezTo>
                  <a:cubicBezTo>
                    <a:pt x="1608640" y="-2676"/>
                    <a:pt x="1597444" y="5020"/>
                    <a:pt x="1590447" y="23212"/>
                  </a:cubicBezTo>
                  <a:cubicBezTo>
                    <a:pt x="1589048" y="26710"/>
                    <a:pt x="1588348" y="29509"/>
                    <a:pt x="1587648" y="33007"/>
                  </a:cubicBezTo>
                  <a:cubicBezTo>
                    <a:pt x="1584850" y="46301"/>
                    <a:pt x="1582750" y="60294"/>
                    <a:pt x="1579951" y="74987"/>
                  </a:cubicBezTo>
                  <a:cubicBezTo>
                    <a:pt x="1574354" y="75686"/>
                    <a:pt x="1567357" y="76386"/>
                    <a:pt x="1561059" y="76386"/>
                  </a:cubicBezTo>
                  <a:cubicBezTo>
                    <a:pt x="1524674" y="78485"/>
                    <a:pt x="1488989" y="80584"/>
                    <a:pt x="1452604" y="83383"/>
                  </a:cubicBezTo>
                  <a:cubicBezTo>
                    <a:pt x="1443508" y="84082"/>
                    <a:pt x="1433711" y="87581"/>
                    <a:pt x="1426015" y="92478"/>
                  </a:cubicBezTo>
                  <a:cubicBezTo>
                    <a:pt x="1413420" y="100874"/>
                    <a:pt x="1414120" y="115567"/>
                    <a:pt x="1426015" y="124662"/>
                  </a:cubicBezTo>
                  <a:cubicBezTo>
                    <a:pt x="1430213" y="128161"/>
                    <a:pt x="1435811" y="130959"/>
                    <a:pt x="1440709" y="130959"/>
                  </a:cubicBezTo>
                  <a:cubicBezTo>
                    <a:pt x="1454703" y="130959"/>
                    <a:pt x="1469397" y="129560"/>
                    <a:pt x="1483391" y="127461"/>
                  </a:cubicBezTo>
                  <a:cubicBezTo>
                    <a:pt x="1512779" y="123963"/>
                    <a:pt x="1542167" y="120464"/>
                    <a:pt x="1572954" y="116267"/>
                  </a:cubicBezTo>
                  <a:cubicBezTo>
                    <a:pt x="1572255" y="123963"/>
                    <a:pt x="1571555" y="128860"/>
                    <a:pt x="1570855" y="133758"/>
                  </a:cubicBezTo>
                  <a:cubicBezTo>
                    <a:pt x="1563158" y="194629"/>
                    <a:pt x="1555461" y="254799"/>
                    <a:pt x="1547765" y="315670"/>
                  </a:cubicBezTo>
                  <a:cubicBezTo>
                    <a:pt x="1542167" y="359049"/>
                    <a:pt x="1536569" y="403128"/>
                    <a:pt x="1530272" y="446507"/>
                  </a:cubicBezTo>
                  <a:cubicBezTo>
                    <a:pt x="1528173" y="458401"/>
                    <a:pt x="1523974" y="470295"/>
                    <a:pt x="1518377" y="480790"/>
                  </a:cubicBezTo>
                  <a:cubicBezTo>
                    <a:pt x="1512079" y="493384"/>
                    <a:pt x="1502283" y="493384"/>
                    <a:pt x="1495286" y="481490"/>
                  </a:cubicBezTo>
                  <a:cubicBezTo>
                    <a:pt x="1493887" y="478691"/>
                    <a:pt x="1492487" y="475892"/>
                    <a:pt x="1491088" y="473094"/>
                  </a:cubicBezTo>
                  <a:cubicBezTo>
                    <a:pt x="1477094" y="440909"/>
                    <a:pt x="1472196" y="405926"/>
                    <a:pt x="1470097" y="370943"/>
                  </a:cubicBezTo>
                  <a:cubicBezTo>
                    <a:pt x="1469397" y="356950"/>
                    <a:pt x="1473595" y="347155"/>
                    <a:pt x="1484091" y="338059"/>
                  </a:cubicBezTo>
                  <a:cubicBezTo>
                    <a:pt x="1489689" y="333861"/>
                    <a:pt x="1494587" y="324766"/>
                    <a:pt x="1494587" y="318469"/>
                  </a:cubicBezTo>
                  <a:cubicBezTo>
                    <a:pt x="1493187" y="288383"/>
                    <a:pt x="1479893" y="263895"/>
                    <a:pt x="1456802" y="246403"/>
                  </a:cubicBezTo>
                  <a:cubicBezTo>
                    <a:pt x="1442808" y="235909"/>
                    <a:pt x="1428114" y="240806"/>
                    <a:pt x="1422516" y="256898"/>
                  </a:cubicBezTo>
                  <a:cubicBezTo>
                    <a:pt x="1418318" y="267393"/>
                    <a:pt x="1416219" y="279288"/>
                    <a:pt x="1415519" y="290482"/>
                  </a:cubicBezTo>
                  <a:cubicBezTo>
                    <a:pt x="1412020" y="336660"/>
                    <a:pt x="1414819" y="382837"/>
                    <a:pt x="1422516" y="429015"/>
                  </a:cubicBezTo>
                  <a:cubicBezTo>
                    <a:pt x="1428114" y="462599"/>
                    <a:pt x="1437210" y="495483"/>
                    <a:pt x="1456802" y="523469"/>
                  </a:cubicBezTo>
                  <a:cubicBezTo>
                    <a:pt x="1481292" y="558452"/>
                    <a:pt x="1508581" y="558452"/>
                    <a:pt x="1528173" y="520671"/>
                  </a:cubicBezTo>
                  <a:cubicBezTo>
                    <a:pt x="1541467" y="495483"/>
                    <a:pt x="1551263" y="468196"/>
                    <a:pt x="1558261" y="440210"/>
                  </a:cubicBezTo>
                  <a:cubicBezTo>
                    <a:pt x="1567357" y="401728"/>
                    <a:pt x="1572255" y="362547"/>
                    <a:pt x="1579252" y="323366"/>
                  </a:cubicBezTo>
                  <a:cubicBezTo>
                    <a:pt x="1578552" y="330363"/>
                    <a:pt x="1578552" y="338059"/>
                    <a:pt x="1578552" y="345755"/>
                  </a:cubicBezTo>
                  <a:cubicBezTo>
                    <a:pt x="1579951" y="428315"/>
                    <a:pt x="1586949" y="510176"/>
                    <a:pt x="1609339" y="589937"/>
                  </a:cubicBezTo>
                  <a:cubicBezTo>
                    <a:pt x="1614238" y="607429"/>
                    <a:pt x="1622634" y="624220"/>
                    <a:pt x="1630331" y="641012"/>
                  </a:cubicBezTo>
                  <a:cubicBezTo>
                    <a:pt x="1634529" y="650108"/>
                    <a:pt x="1642226" y="656405"/>
                    <a:pt x="1653421" y="652207"/>
                  </a:cubicBezTo>
                  <a:cubicBezTo>
                    <a:pt x="1663917" y="648709"/>
                    <a:pt x="1671614" y="638214"/>
                    <a:pt x="1671614" y="626320"/>
                  </a:cubicBezTo>
                  <a:cubicBezTo>
                    <a:pt x="1671614" y="618623"/>
                    <a:pt x="1669515" y="610227"/>
                    <a:pt x="1667416" y="602531"/>
                  </a:cubicBezTo>
                  <a:cubicBezTo>
                    <a:pt x="1659719" y="573845"/>
                    <a:pt x="1649923" y="545859"/>
                    <a:pt x="1643625" y="516473"/>
                  </a:cubicBezTo>
                  <a:cubicBezTo>
                    <a:pt x="1631031" y="462599"/>
                    <a:pt x="1628232" y="407325"/>
                    <a:pt x="1627532" y="352752"/>
                  </a:cubicBezTo>
                  <a:cubicBezTo>
                    <a:pt x="1626133" y="273690"/>
                    <a:pt x="1628232" y="194629"/>
                    <a:pt x="1634529" y="114168"/>
                  </a:cubicBezTo>
                  <a:cubicBezTo>
                    <a:pt x="1638727" y="114168"/>
                    <a:pt x="1642226" y="113468"/>
                    <a:pt x="1645725" y="113468"/>
                  </a:cubicBezTo>
                  <a:cubicBezTo>
                    <a:pt x="1708699" y="111369"/>
                    <a:pt x="1770973" y="109970"/>
                    <a:pt x="1833947" y="107171"/>
                  </a:cubicBezTo>
                  <a:cubicBezTo>
                    <a:pt x="1850740" y="106471"/>
                    <a:pt x="1868933" y="103673"/>
                    <a:pt x="1885026" y="98075"/>
                  </a:cubicBezTo>
                  <a:cubicBezTo>
                    <a:pt x="1901120" y="94577"/>
                    <a:pt x="1902519" y="73587"/>
                    <a:pt x="1887825" y="63092"/>
                  </a:cubicBezTo>
                  <a:moveTo>
                    <a:pt x="1416918" y="166642"/>
                  </a:moveTo>
                  <a:cubicBezTo>
                    <a:pt x="1412720" y="177837"/>
                    <a:pt x="1416918" y="190431"/>
                    <a:pt x="1429513" y="198127"/>
                  </a:cubicBezTo>
                  <a:cubicBezTo>
                    <a:pt x="1437210" y="203025"/>
                    <a:pt x="1445607" y="205124"/>
                    <a:pt x="1454003" y="208622"/>
                  </a:cubicBezTo>
                  <a:cubicBezTo>
                    <a:pt x="1472895" y="206523"/>
                    <a:pt x="1484791" y="195328"/>
                    <a:pt x="1481992" y="179936"/>
                  </a:cubicBezTo>
                  <a:cubicBezTo>
                    <a:pt x="1479193" y="163844"/>
                    <a:pt x="1463799" y="147751"/>
                    <a:pt x="1448406" y="145652"/>
                  </a:cubicBezTo>
                  <a:cubicBezTo>
                    <a:pt x="1435811" y="144253"/>
                    <a:pt x="1421816" y="153349"/>
                    <a:pt x="1416918" y="166642"/>
                  </a:cubicBezTo>
                  <a:moveTo>
                    <a:pt x="2036864" y="235209"/>
                  </a:moveTo>
                  <a:cubicBezTo>
                    <a:pt x="2035464" y="215618"/>
                    <a:pt x="2018671" y="203025"/>
                    <a:pt x="1999779" y="207223"/>
                  </a:cubicBezTo>
                  <a:cubicBezTo>
                    <a:pt x="1975289" y="212820"/>
                    <a:pt x="1954998" y="226113"/>
                    <a:pt x="1940304" y="248503"/>
                  </a:cubicBezTo>
                  <a:cubicBezTo>
                    <a:pt x="1934706" y="257598"/>
                    <a:pt x="1929108" y="267393"/>
                    <a:pt x="1922811" y="277888"/>
                  </a:cubicBezTo>
                  <a:cubicBezTo>
                    <a:pt x="1924210" y="261096"/>
                    <a:pt x="1920012" y="252701"/>
                    <a:pt x="1909516" y="247803"/>
                  </a:cubicBezTo>
                  <a:cubicBezTo>
                    <a:pt x="1899020" y="242206"/>
                    <a:pt x="1886426" y="244305"/>
                    <a:pt x="1878729" y="253400"/>
                  </a:cubicBezTo>
                  <a:cubicBezTo>
                    <a:pt x="1873131" y="259697"/>
                    <a:pt x="1868233" y="266694"/>
                    <a:pt x="1866134" y="274390"/>
                  </a:cubicBezTo>
                  <a:cubicBezTo>
                    <a:pt x="1861236" y="293981"/>
                    <a:pt x="1855638" y="314271"/>
                    <a:pt x="1855638" y="333861"/>
                  </a:cubicBezTo>
                  <a:cubicBezTo>
                    <a:pt x="1857038" y="391233"/>
                    <a:pt x="1860536" y="448606"/>
                    <a:pt x="1864035" y="505978"/>
                  </a:cubicBezTo>
                  <a:cubicBezTo>
                    <a:pt x="1865434" y="530466"/>
                    <a:pt x="1878729" y="538862"/>
                    <a:pt x="1901120" y="532565"/>
                  </a:cubicBezTo>
                  <a:cubicBezTo>
                    <a:pt x="1918613" y="527667"/>
                    <a:pt x="1928409" y="514374"/>
                    <a:pt x="1927709" y="494783"/>
                  </a:cubicBezTo>
                  <a:cubicBezTo>
                    <a:pt x="1927009" y="467496"/>
                    <a:pt x="1924910" y="440210"/>
                    <a:pt x="1925610" y="413623"/>
                  </a:cubicBezTo>
                  <a:cubicBezTo>
                    <a:pt x="1926309" y="382837"/>
                    <a:pt x="1931207" y="352752"/>
                    <a:pt x="1942403" y="324066"/>
                  </a:cubicBezTo>
                  <a:cubicBezTo>
                    <a:pt x="1954298" y="293981"/>
                    <a:pt x="1973190" y="271591"/>
                    <a:pt x="2003278" y="261796"/>
                  </a:cubicBezTo>
                  <a:cubicBezTo>
                    <a:pt x="2011674" y="258997"/>
                    <a:pt x="2019371" y="255499"/>
                    <a:pt x="2027768" y="252701"/>
                  </a:cubicBezTo>
                  <a:cubicBezTo>
                    <a:pt x="2034765" y="249902"/>
                    <a:pt x="2036864" y="243605"/>
                    <a:pt x="2036864" y="235209"/>
                  </a:cubicBezTo>
                  <a:moveTo>
                    <a:pt x="2389519" y="344356"/>
                  </a:moveTo>
                  <a:cubicBezTo>
                    <a:pt x="2393018" y="346455"/>
                    <a:pt x="2396516" y="348554"/>
                    <a:pt x="2399315" y="350653"/>
                  </a:cubicBezTo>
                  <a:cubicBezTo>
                    <a:pt x="2390219" y="389134"/>
                    <a:pt x="2281764" y="476592"/>
                    <a:pt x="2248877" y="472394"/>
                  </a:cubicBezTo>
                  <a:cubicBezTo>
                    <a:pt x="2241880" y="440909"/>
                    <a:pt x="2346837" y="313571"/>
                    <a:pt x="2393018" y="305175"/>
                  </a:cubicBezTo>
                  <a:cubicBezTo>
                    <a:pt x="2389519" y="312172"/>
                    <a:pt x="2387420" y="317069"/>
                    <a:pt x="2384621" y="321967"/>
                  </a:cubicBezTo>
                  <a:cubicBezTo>
                    <a:pt x="2377624" y="333861"/>
                    <a:pt x="2378324" y="335960"/>
                    <a:pt x="2389519" y="344356"/>
                  </a:cubicBezTo>
                  <a:moveTo>
                    <a:pt x="2040363" y="384936"/>
                  </a:moveTo>
                  <a:cubicBezTo>
                    <a:pt x="2043161" y="376540"/>
                    <a:pt x="2044561" y="370943"/>
                    <a:pt x="2047360" y="365346"/>
                  </a:cubicBezTo>
                  <a:cubicBezTo>
                    <a:pt x="2066252" y="326864"/>
                    <a:pt x="2092141" y="295380"/>
                    <a:pt x="2128526" y="273690"/>
                  </a:cubicBezTo>
                  <a:cubicBezTo>
                    <a:pt x="2135524" y="269492"/>
                    <a:pt x="2146019" y="261796"/>
                    <a:pt x="2152317" y="270892"/>
                  </a:cubicBezTo>
                  <a:cubicBezTo>
                    <a:pt x="2155815" y="275789"/>
                    <a:pt x="2153716" y="289083"/>
                    <a:pt x="2150217" y="296079"/>
                  </a:cubicBezTo>
                  <a:cubicBezTo>
                    <a:pt x="2129226" y="338759"/>
                    <a:pt x="2096340" y="367445"/>
                    <a:pt x="2052957" y="382138"/>
                  </a:cubicBezTo>
                  <a:cubicBezTo>
                    <a:pt x="2049459" y="383537"/>
                    <a:pt x="2045960" y="383537"/>
                    <a:pt x="2040363" y="384936"/>
                  </a:cubicBezTo>
                  <a:moveTo>
                    <a:pt x="2496575" y="500381"/>
                  </a:moveTo>
                  <a:cubicBezTo>
                    <a:pt x="2502873" y="493384"/>
                    <a:pt x="2502873" y="481490"/>
                    <a:pt x="2493776" y="468896"/>
                  </a:cubicBezTo>
                  <a:cubicBezTo>
                    <a:pt x="2472085" y="438111"/>
                    <a:pt x="2466488" y="404527"/>
                    <a:pt x="2470686" y="366745"/>
                  </a:cubicBezTo>
                  <a:cubicBezTo>
                    <a:pt x="2472785" y="352052"/>
                    <a:pt x="2473485" y="335960"/>
                    <a:pt x="2469986" y="321967"/>
                  </a:cubicBezTo>
                  <a:cubicBezTo>
                    <a:pt x="2467887" y="311472"/>
                    <a:pt x="2465788" y="302376"/>
                    <a:pt x="2467887" y="291182"/>
                  </a:cubicBezTo>
                  <a:cubicBezTo>
                    <a:pt x="2473485" y="262496"/>
                    <a:pt x="2455292" y="239407"/>
                    <a:pt x="2428003" y="240806"/>
                  </a:cubicBezTo>
                  <a:cubicBezTo>
                    <a:pt x="2415409" y="241506"/>
                    <a:pt x="2402814" y="245004"/>
                    <a:pt x="2391618" y="250601"/>
                  </a:cubicBezTo>
                  <a:cubicBezTo>
                    <a:pt x="2312551" y="289783"/>
                    <a:pt x="2250276" y="349953"/>
                    <a:pt x="2200597" y="424817"/>
                  </a:cubicBezTo>
                  <a:cubicBezTo>
                    <a:pt x="2182404" y="452803"/>
                    <a:pt x="2159314" y="471694"/>
                    <a:pt x="2129926" y="482189"/>
                  </a:cubicBezTo>
                  <a:cubicBezTo>
                    <a:pt x="2106136" y="490585"/>
                    <a:pt x="2082345" y="491985"/>
                    <a:pt x="2059954" y="477292"/>
                  </a:cubicBezTo>
                  <a:cubicBezTo>
                    <a:pt x="2048059" y="469595"/>
                    <a:pt x="2041062" y="458401"/>
                    <a:pt x="2041062" y="442309"/>
                  </a:cubicBezTo>
                  <a:cubicBezTo>
                    <a:pt x="2047360" y="440909"/>
                    <a:pt x="2052258" y="440210"/>
                    <a:pt x="2057156" y="438810"/>
                  </a:cubicBezTo>
                  <a:cubicBezTo>
                    <a:pt x="2115232" y="417820"/>
                    <a:pt x="2157215" y="377240"/>
                    <a:pt x="2188002" y="322667"/>
                  </a:cubicBezTo>
                  <a:cubicBezTo>
                    <a:pt x="2195699" y="309373"/>
                    <a:pt x="2200597" y="293281"/>
                    <a:pt x="2203396" y="277888"/>
                  </a:cubicBezTo>
                  <a:cubicBezTo>
                    <a:pt x="2211092" y="235209"/>
                    <a:pt x="2185903" y="208622"/>
                    <a:pt x="2145320" y="217018"/>
                  </a:cubicBezTo>
                  <a:cubicBezTo>
                    <a:pt x="2134124" y="219117"/>
                    <a:pt x="2122929" y="222615"/>
                    <a:pt x="2112433" y="228212"/>
                  </a:cubicBezTo>
                  <a:cubicBezTo>
                    <a:pt x="2052258" y="261796"/>
                    <a:pt x="2010975" y="313571"/>
                    <a:pt x="1991383" y="382837"/>
                  </a:cubicBezTo>
                  <a:cubicBezTo>
                    <a:pt x="1986485" y="400329"/>
                    <a:pt x="1979487" y="414322"/>
                    <a:pt x="1961995" y="421319"/>
                  </a:cubicBezTo>
                  <a:cubicBezTo>
                    <a:pt x="1952199" y="424817"/>
                    <a:pt x="1952898" y="432513"/>
                    <a:pt x="1957796" y="439510"/>
                  </a:cubicBezTo>
                  <a:cubicBezTo>
                    <a:pt x="1960595" y="443008"/>
                    <a:pt x="1964094" y="447206"/>
                    <a:pt x="1968292" y="448606"/>
                  </a:cubicBezTo>
                  <a:cubicBezTo>
                    <a:pt x="1980887" y="453503"/>
                    <a:pt x="1986485" y="462599"/>
                    <a:pt x="1991383" y="475193"/>
                  </a:cubicBezTo>
                  <a:cubicBezTo>
                    <a:pt x="2010975" y="526268"/>
                    <a:pt x="2050858" y="550057"/>
                    <a:pt x="2102637" y="538862"/>
                  </a:cubicBezTo>
                  <a:cubicBezTo>
                    <a:pt x="2125727" y="533264"/>
                    <a:pt x="2148118" y="521370"/>
                    <a:pt x="2170509" y="512275"/>
                  </a:cubicBezTo>
                  <a:cubicBezTo>
                    <a:pt x="2174008" y="510875"/>
                    <a:pt x="2177506" y="508776"/>
                    <a:pt x="2180305" y="506677"/>
                  </a:cubicBezTo>
                  <a:cubicBezTo>
                    <a:pt x="2203396" y="536763"/>
                    <a:pt x="2226486" y="543060"/>
                    <a:pt x="2259373" y="529766"/>
                  </a:cubicBezTo>
                  <a:cubicBezTo>
                    <a:pt x="2294358" y="515773"/>
                    <a:pt x="2325845" y="494084"/>
                    <a:pt x="2353834" y="467496"/>
                  </a:cubicBezTo>
                  <a:cubicBezTo>
                    <a:pt x="2374125" y="447906"/>
                    <a:pt x="2394417" y="426916"/>
                    <a:pt x="2414709" y="405926"/>
                  </a:cubicBezTo>
                  <a:cubicBezTo>
                    <a:pt x="2421006" y="425517"/>
                    <a:pt x="2425904" y="444408"/>
                    <a:pt x="2432902" y="462599"/>
                  </a:cubicBezTo>
                  <a:cubicBezTo>
                    <a:pt x="2439199" y="478691"/>
                    <a:pt x="2447595" y="493384"/>
                    <a:pt x="2462989" y="501780"/>
                  </a:cubicBezTo>
                  <a:cubicBezTo>
                    <a:pt x="2475584" y="508776"/>
                    <a:pt x="2489578" y="507377"/>
                    <a:pt x="2496575" y="500381"/>
                  </a:cubicBezTo>
                  <a:moveTo>
                    <a:pt x="2567946" y="228212"/>
                  </a:moveTo>
                  <a:cubicBezTo>
                    <a:pt x="2567946" y="194629"/>
                    <a:pt x="2572844" y="161045"/>
                    <a:pt x="2575643" y="126762"/>
                  </a:cubicBezTo>
                  <a:cubicBezTo>
                    <a:pt x="2574943" y="114168"/>
                    <a:pt x="2574943" y="101574"/>
                    <a:pt x="2572844" y="88280"/>
                  </a:cubicBezTo>
                  <a:cubicBezTo>
                    <a:pt x="2570745" y="73587"/>
                    <a:pt x="2563748" y="65891"/>
                    <a:pt x="2553252" y="64492"/>
                  </a:cubicBezTo>
                  <a:cubicBezTo>
                    <a:pt x="2542057" y="62393"/>
                    <a:pt x="2530861" y="68690"/>
                    <a:pt x="2525263" y="81983"/>
                  </a:cubicBezTo>
                  <a:cubicBezTo>
                    <a:pt x="2520366" y="93877"/>
                    <a:pt x="2516867" y="106471"/>
                    <a:pt x="2515468" y="119065"/>
                  </a:cubicBezTo>
                  <a:cubicBezTo>
                    <a:pt x="2508470" y="200925"/>
                    <a:pt x="2509870" y="283486"/>
                    <a:pt x="2514068" y="365346"/>
                  </a:cubicBezTo>
                  <a:cubicBezTo>
                    <a:pt x="2516867" y="415022"/>
                    <a:pt x="2522465" y="465397"/>
                    <a:pt x="2515468" y="515073"/>
                  </a:cubicBezTo>
                  <a:cubicBezTo>
                    <a:pt x="2514068" y="526968"/>
                    <a:pt x="2514768" y="540261"/>
                    <a:pt x="2517567" y="552155"/>
                  </a:cubicBezTo>
                  <a:cubicBezTo>
                    <a:pt x="2518966" y="559152"/>
                    <a:pt x="2526663" y="567548"/>
                    <a:pt x="2532960" y="569647"/>
                  </a:cubicBezTo>
                  <a:cubicBezTo>
                    <a:pt x="2550453" y="575244"/>
                    <a:pt x="2577742" y="564050"/>
                    <a:pt x="2575643" y="536063"/>
                  </a:cubicBezTo>
                  <a:cubicBezTo>
                    <a:pt x="2573544" y="501780"/>
                    <a:pt x="2571445" y="467496"/>
                    <a:pt x="2570045" y="433213"/>
                  </a:cubicBezTo>
                  <a:cubicBezTo>
                    <a:pt x="2569346" y="365346"/>
                    <a:pt x="2567246" y="296779"/>
                    <a:pt x="2567946" y="228212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CCE09303-E437-453F-81A4-63795E6D2AA8}"/>
                </a:ext>
              </a:extLst>
            </p:cNvPr>
            <p:cNvSpPr/>
            <p:nvPr/>
          </p:nvSpPr>
          <p:spPr>
            <a:xfrm>
              <a:off x="4944973" y="3679478"/>
              <a:ext cx="946011" cy="344233"/>
            </a:xfrm>
            <a:custGeom>
              <a:avLst/>
              <a:gdLst>
                <a:gd name="connsiteX0" fmla="*/ 470907 w 946011"/>
                <a:gd name="connsiteY0" fmla="*/ 344233 h 344233"/>
                <a:gd name="connsiteX1" fmla="*/ 946012 w 946011"/>
                <a:gd name="connsiteY1" fmla="*/ 172117 h 344233"/>
                <a:gd name="connsiteX2" fmla="*/ 475105 w 946011"/>
                <a:gd name="connsiteY2" fmla="*/ 0 h 344233"/>
                <a:gd name="connsiteX3" fmla="*/ 0 w 946011"/>
                <a:gd name="connsiteY3" fmla="*/ 175615 h 344233"/>
                <a:gd name="connsiteX4" fmla="*/ 470907 w 946011"/>
                <a:gd name="connsiteY4" fmla="*/ 344233 h 344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6011" h="344233">
                  <a:moveTo>
                    <a:pt x="470907" y="344233"/>
                  </a:moveTo>
                  <a:cubicBezTo>
                    <a:pt x="651433" y="344233"/>
                    <a:pt x="817265" y="279864"/>
                    <a:pt x="946012" y="172117"/>
                  </a:cubicBezTo>
                  <a:cubicBezTo>
                    <a:pt x="818664" y="65068"/>
                    <a:pt x="654231" y="0"/>
                    <a:pt x="475105" y="0"/>
                  </a:cubicBezTo>
                  <a:cubicBezTo>
                    <a:pt x="293879" y="0"/>
                    <a:pt x="128047" y="66468"/>
                    <a:pt x="0" y="175615"/>
                  </a:cubicBezTo>
                  <a:cubicBezTo>
                    <a:pt x="128047" y="281264"/>
                    <a:pt x="291780" y="344233"/>
                    <a:pt x="470907" y="344233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2F7FDE61-6363-400A-898E-DAB88DD61500}"/>
                </a:ext>
              </a:extLst>
            </p:cNvPr>
            <p:cNvSpPr/>
            <p:nvPr/>
          </p:nvSpPr>
          <p:spPr>
            <a:xfrm>
              <a:off x="4672086" y="2536232"/>
              <a:ext cx="1486889" cy="1212512"/>
            </a:xfrm>
            <a:custGeom>
              <a:avLst/>
              <a:gdLst>
                <a:gd name="connsiteX0" fmla="*/ 474405 w 1486889"/>
                <a:gd name="connsiteY0" fmla="*/ 1036898 h 1212512"/>
                <a:gd name="connsiteX1" fmla="*/ 344958 w 1486889"/>
                <a:gd name="connsiteY1" fmla="*/ 743740 h 1212512"/>
                <a:gd name="connsiteX2" fmla="*/ 743095 w 1486889"/>
                <a:gd name="connsiteY2" fmla="*/ 345633 h 1212512"/>
                <a:gd name="connsiteX3" fmla="*/ 1141232 w 1486889"/>
                <a:gd name="connsiteY3" fmla="*/ 743740 h 1212512"/>
                <a:gd name="connsiteX4" fmla="*/ 1014584 w 1486889"/>
                <a:gd name="connsiteY4" fmla="*/ 1034799 h 1212512"/>
                <a:gd name="connsiteX5" fmla="*/ 1323857 w 1486889"/>
                <a:gd name="connsiteY5" fmla="*/ 1208315 h 1212512"/>
                <a:gd name="connsiteX6" fmla="*/ 1486890 w 1486889"/>
                <a:gd name="connsiteY6" fmla="*/ 743740 h 1212512"/>
                <a:gd name="connsiteX7" fmla="*/ 743095 w 1486889"/>
                <a:gd name="connsiteY7" fmla="*/ 0 h 1212512"/>
                <a:gd name="connsiteX8" fmla="*/ 0 w 1486889"/>
                <a:gd name="connsiteY8" fmla="*/ 743740 h 1212512"/>
                <a:gd name="connsiteX9" fmla="*/ 166532 w 1486889"/>
                <a:gd name="connsiteY9" fmla="*/ 1212513 h 1212512"/>
                <a:gd name="connsiteX10" fmla="*/ 474405 w 1486889"/>
                <a:gd name="connsiteY10" fmla="*/ 1036898 h 1212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6889" h="1212512">
                  <a:moveTo>
                    <a:pt x="474405" y="1036898"/>
                  </a:moveTo>
                  <a:cubicBezTo>
                    <a:pt x="395338" y="964133"/>
                    <a:pt x="344958" y="859883"/>
                    <a:pt x="344958" y="743740"/>
                  </a:cubicBezTo>
                  <a:cubicBezTo>
                    <a:pt x="344958" y="524046"/>
                    <a:pt x="523385" y="345633"/>
                    <a:pt x="743095" y="345633"/>
                  </a:cubicBezTo>
                  <a:cubicBezTo>
                    <a:pt x="962805" y="345633"/>
                    <a:pt x="1141232" y="524046"/>
                    <a:pt x="1141232" y="743740"/>
                  </a:cubicBezTo>
                  <a:cubicBezTo>
                    <a:pt x="1141232" y="858484"/>
                    <a:pt x="1092252" y="962034"/>
                    <a:pt x="1014584" y="1034799"/>
                  </a:cubicBezTo>
                  <a:cubicBezTo>
                    <a:pt x="1129336" y="1071181"/>
                    <a:pt x="1234293" y="1131352"/>
                    <a:pt x="1323857" y="1208315"/>
                  </a:cubicBezTo>
                  <a:cubicBezTo>
                    <a:pt x="1426015" y="1080976"/>
                    <a:pt x="1486890" y="919355"/>
                    <a:pt x="1486890" y="743740"/>
                  </a:cubicBezTo>
                  <a:cubicBezTo>
                    <a:pt x="1486890" y="333039"/>
                    <a:pt x="1153826" y="0"/>
                    <a:pt x="743095" y="0"/>
                  </a:cubicBezTo>
                  <a:cubicBezTo>
                    <a:pt x="333063" y="700"/>
                    <a:pt x="0" y="333738"/>
                    <a:pt x="0" y="743740"/>
                  </a:cubicBezTo>
                  <a:cubicBezTo>
                    <a:pt x="0" y="921454"/>
                    <a:pt x="62274" y="1085174"/>
                    <a:pt x="166532" y="1212513"/>
                  </a:cubicBezTo>
                  <a:cubicBezTo>
                    <a:pt x="255395" y="1134850"/>
                    <a:pt x="359652" y="1074679"/>
                    <a:pt x="474405" y="1036898"/>
                  </a:cubicBezTo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6D88E6B3-9187-410E-B73F-97F42B01CA8A}"/>
                </a:ext>
              </a:extLst>
            </p:cNvPr>
            <p:cNvSpPr/>
            <p:nvPr/>
          </p:nvSpPr>
          <p:spPr>
            <a:xfrm>
              <a:off x="7182655" y="2590106"/>
              <a:ext cx="339360" cy="1369936"/>
            </a:xfrm>
            <a:custGeom>
              <a:avLst/>
              <a:gdLst>
                <a:gd name="connsiteX0" fmla="*/ 0 w 339360"/>
                <a:gd name="connsiteY0" fmla="*/ 0 h 1369936"/>
                <a:gd name="connsiteX1" fmla="*/ 339361 w 339360"/>
                <a:gd name="connsiteY1" fmla="*/ 0 h 1369936"/>
                <a:gd name="connsiteX2" fmla="*/ 339361 w 339360"/>
                <a:gd name="connsiteY2" fmla="*/ 1369936 h 1369936"/>
                <a:gd name="connsiteX3" fmla="*/ 0 w 339360"/>
                <a:gd name="connsiteY3" fmla="*/ 1369936 h 136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1369936">
                  <a:moveTo>
                    <a:pt x="0" y="0"/>
                  </a:moveTo>
                  <a:lnTo>
                    <a:pt x="339361" y="0"/>
                  </a:lnTo>
                  <a:lnTo>
                    <a:pt x="339361" y="1369936"/>
                  </a:lnTo>
                  <a:lnTo>
                    <a:pt x="0" y="1369936"/>
                  </a:lnTo>
                  <a:close/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36640A3A-0EC8-4ADB-802D-30B09FE82F64}"/>
                </a:ext>
              </a:extLst>
            </p:cNvPr>
            <p:cNvSpPr/>
            <p:nvPr/>
          </p:nvSpPr>
          <p:spPr>
            <a:xfrm>
              <a:off x="6140783" y="2075156"/>
              <a:ext cx="938314" cy="1884886"/>
            </a:xfrm>
            <a:custGeom>
              <a:avLst/>
              <a:gdLst>
                <a:gd name="connsiteX0" fmla="*/ 592657 w 938314"/>
                <a:gd name="connsiteY0" fmla="*/ 0 h 1884886"/>
                <a:gd name="connsiteX1" fmla="*/ 253296 w 938314"/>
                <a:gd name="connsiteY1" fmla="*/ 339336 h 1884886"/>
                <a:gd name="connsiteX2" fmla="*/ 253296 w 938314"/>
                <a:gd name="connsiteY2" fmla="*/ 514950 h 1884886"/>
                <a:gd name="connsiteX3" fmla="*/ 0 w 938314"/>
                <a:gd name="connsiteY3" fmla="*/ 514950 h 1884886"/>
                <a:gd name="connsiteX4" fmla="*/ 0 w 938314"/>
                <a:gd name="connsiteY4" fmla="*/ 796914 h 1884886"/>
                <a:gd name="connsiteX5" fmla="*/ 253296 w 938314"/>
                <a:gd name="connsiteY5" fmla="*/ 796914 h 1884886"/>
                <a:gd name="connsiteX6" fmla="*/ 253296 w 938314"/>
                <a:gd name="connsiteY6" fmla="*/ 1884887 h 1884886"/>
                <a:gd name="connsiteX7" fmla="*/ 592657 w 938314"/>
                <a:gd name="connsiteY7" fmla="*/ 1884887 h 1884886"/>
                <a:gd name="connsiteX8" fmla="*/ 592657 w 938314"/>
                <a:gd name="connsiteY8" fmla="*/ 796914 h 1884886"/>
                <a:gd name="connsiteX9" fmla="*/ 886536 w 938314"/>
                <a:gd name="connsiteY9" fmla="*/ 796914 h 1884886"/>
                <a:gd name="connsiteX10" fmla="*/ 886536 w 938314"/>
                <a:gd name="connsiteY10" fmla="*/ 514950 h 1884886"/>
                <a:gd name="connsiteX11" fmla="*/ 592657 w 938314"/>
                <a:gd name="connsiteY11" fmla="*/ 514950 h 1884886"/>
                <a:gd name="connsiteX12" fmla="*/ 592657 w 938314"/>
                <a:gd name="connsiteY12" fmla="*/ 412800 h 1884886"/>
                <a:gd name="connsiteX13" fmla="*/ 666127 w 938314"/>
                <a:gd name="connsiteY13" fmla="*/ 339336 h 1884886"/>
                <a:gd name="connsiteX14" fmla="*/ 938315 w 938314"/>
                <a:gd name="connsiteY14" fmla="*/ 339336 h 1884886"/>
                <a:gd name="connsiteX15" fmla="*/ 938315 w 938314"/>
                <a:gd name="connsiteY15" fmla="*/ 0 h 1884886"/>
                <a:gd name="connsiteX16" fmla="*/ 592657 w 938314"/>
                <a:gd name="connsiteY16" fmla="*/ 0 h 1884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8314" h="1884886">
                  <a:moveTo>
                    <a:pt x="592657" y="0"/>
                  </a:moveTo>
                  <a:cubicBezTo>
                    <a:pt x="405134" y="0"/>
                    <a:pt x="253296" y="151826"/>
                    <a:pt x="253296" y="339336"/>
                  </a:cubicBezTo>
                  <a:lnTo>
                    <a:pt x="253296" y="514950"/>
                  </a:lnTo>
                  <a:lnTo>
                    <a:pt x="0" y="514950"/>
                  </a:lnTo>
                  <a:lnTo>
                    <a:pt x="0" y="796914"/>
                  </a:lnTo>
                  <a:lnTo>
                    <a:pt x="253296" y="796914"/>
                  </a:lnTo>
                  <a:lnTo>
                    <a:pt x="253296" y="1884887"/>
                  </a:lnTo>
                  <a:lnTo>
                    <a:pt x="592657" y="1884887"/>
                  </a:lnTo>
                  <a:lnTo>
                    <a:pt x="592657" y="796914"/>
                  </a:lnTo>
                  <a:lnTo>
                    <a:pt x="886536" y="796914"/>
                  </a:lnTo>
                  <a:lnTo>
                    <a:pt x="886536" y="514950"/>
                  </a:lnTo>
                  <a:lnTo>
                    <a:pt x="592657" y="514950"/>
                  </a:lnTo>
                  <a:lnTo>
                    <a:pt x="592657" y="412800"/>
                  </a:lnTo>
                  <a:cubicBezTo>
                    <a:pt x="592657" y="372220"/>
                    <a:pt x="625543" y="339336"/>
                    <a:pt x="666127" y="339336"/>
                  </a:cubicBezTo>
                  <a:lnTo>
                    <a:pt x="938315" y="339336"/>
                  </a:lnTo>
                  <a:lnTo>
                    <a:pt x="938315" y="0"/>
                  </a:lnTo>
                  <a:lnTo>
                    <a:pt x="592657" y="0"/>
                  </a:lnTo>
                  <a:close/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A14C3818-7B26-44E3-A6BB-22476BDC4B94}"/>
                </a:ext>
              </a:extLst>
            </p:cNvPr>
            <p:cNvSpPr/>
            <p:nvPr/>
          </p:nvSpPr>
          <p:spPr>
            <a:xfrm>
              <a:off x="7182655" y="2075156"/>
              <a:ext cx="339360" cy="339335"/>
            </a:xfrm>
            <a:custGeom>
              <a:avLst/>
              <a:gdLst>
                <a:gd name="connsiteX0" fmla="*/ 0 w 339360"/>
                <a:gd name="connsiteY0" fmla="*/ 0 h 339335"/>
                <a:gd name="connsiteX1" fmla="*/ 339361 w 339360"/>
                <a:gd name="connsiteY1" fmla="*/ 0 h 339335"/>
                <a:gd name="connsiteX2" fmla="*/ 339361 w 339360"/>
                <a:gd name="connsiteY2" fmla="*/ 339336 h 339335"/>
                <a:gd name="connsiteX3" fmla="*/ 0 w 339360"/>
                <a:gd name="connsiteY3" fmla="*/ 339336 h 339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339335">
                  <a:moveTo>
                    <a:pt x="0" y="0"/>
                  </a:moveTo>
                  <a:lnTo>
                    <a:pt x="339361" y="0"/>
                  </a:lnTo>
                  <a:lnTo>
                    <a:pt x="339361" y="339336"/>
                  </a:lnTo>
                  <a:lnTo>
                    <a:pt x="0" y="339336"/>
                  </a:lnTo>
                  <a:close/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688940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below (round) | 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29">
            <a:extLst>
              <a:ext uri="{FF2B5EF4-FFF2-40B4-BE49-F238E27FC236}">
                <a16:creationId xmlns:a16="http://schemas.microsoft.com/office/drawing/2014/main" id="{FC780B08-48E0-4ADC-AAF7-D4B2886B2D74}"/>
              </a:ext>
            </a:extLst>
          </p:cNvPr>
          <p:cNvSpPr/>
          <p:nvPr userDrawn="1"/>
        </p:nvSpPr>
        <p:spPr>
          <a:xfrm>
            <a:off x="6060202" y="1957437"/>
            <a:ext cx="6131798" cy="4900562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90"/>
            <a:ext cx="5112043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icture Placeholder 16">
            <a:extLst>
              <a:ext uri="{FF2B5EF4-FFF2-40B4-BE49-F238E27FC236}">
                <a16:creationId xmlns:a16="http://schemas.microsoft.com/office/drawing/2014/main" id="{E207B9E0-83AA-43D7-AD22-3430C60DFF0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514570" y="2317437"/>
            <a:ext cx="5677431" cy="4540562"/>
          </a:xfrm>
          <a:custGeom>
            <a:avLst/>
            <a:gdLst>
              <a:gd name="connsiteX0" fmla="*/ 3145633 w 5677431"/>
              <a:gd name="connsiteY0" fmla="*/ 0 h 4540562"/>
              <a:gd name="connsiteX1" fmla="*/ 5572956 w 5677431"/>
              <a:gd name="connsiteY1" fmla="*/ 1150893 h 4540562"/>
              <a:gd name="connsiteX2" fmla="*/ 5677431 w 5677431"/>
              <a:gd name="connsiteY2" fmla="*/ 1291358 h 4540562"/>
              <a:gd name="connsiteX3" fmla="*/ 5677431 w 5677431"/>
              <a:gd name="connsiteY3" fmla="*/ 4540562 h 4540562"/>
              <a:gd name="connsiteX4" fmla="*/ 317603 w 5677431"/>
              <a:gd name="connsiteY4" fmla="*/ 4540562 h 4540562"/>
              <a:gd name="connsiteX5" fmla="*/ 247200 w 5677431"/>
              <a:gd name="connsiteY5" fmla="*/ 4393627 h 4540562"/>
              <a:gd name="connsiteX6" fmla="*/ 0 w 5677431"/>
              <a:gd name="connsiteY6" fmla="*/ 3162600 h 4540562"/>
              <a:gd name="connsiteX7" fmla="*/ 3145633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3145633" y="0"/>
                </a:moveTo>
                <a:cubicBezTo>
                  <a:pt x="4122856" y="0"/>
                  <a:pt x="4996001" y="448014"/>
                  <a:pt x="5572956" y="1150893"/>
                </a:cubicBezTo>
                <a:lnTo>
                  <a:pt x="5677431" y="1291358"/>
                </a:lnTo>
                <a:lnTo>
                  <a:pt x="5677431" y="4540562"/>
                </a:lnTo>
                <a:lnTo>
                  <a:pt x="317603" y="4540562"/>
                </a:lnTo>
                <a:lnTo>
                  <a:pt x="247200" y="4393627"/>
                </a:lnTo>
                <a:cubicBezTo>
                  <a:pt x="88022" y="4015259"/>
                  <a:pt x="0" y="3599264"/>
                  <a:pt x="0" y="3162600"/>
                </a:cubicBezTo>
                <a:cubicBezTo>
                  <a:pt x="0" y="1415944"/>
                  <a:pt x="1408348" y="0"/>
                  <a:pt x="3145633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9" name="Tijdelijke aanduiding voor tekst 14">
            <a:extLst>
              <a:ext uri="{FF2B5EF4-FFF2-40B4-BE49-F238E27FC236}">
                <a16:creationId xmlns:a16="http://schemas.microsoft.com/office/drawing/2014/main" id="{809402D9-46BE-4F76-A615-D7652230DFCB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6060201" y="1621221"/>
            <a:ext cx="2484000" cy="2484000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jdelijke aanduiding voor tekst 14">
            <a:extLst>
              <a:ext uri="{FF2B5EF4-FFF2-40B4-BE49-F238E27FC236}">
                <a16:creationId xmlns:a16="http://schemas.microsoft.com/office/drawing/2014/main" id="{7FFDB754-1286-4030-A8F7-1FB9611D3E00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6222201" y="1783221"/>
            <a:ext cx="2160000" cy="216000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</p:spTree>
    <p:extLst>
      <p:ext uri="{BB962C8B-B14F-4D97-AF65-F5344CB8AC3E}">
        <p14:creationId xmlns:p14="http://schemas.microsoft.com/office/powerpoint/2010/main" val="739152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below (round) | 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5112043" cy="4312705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jdelijke aanduiding voor dianummer 5">
            <a:extLst>
              <a:ext uri="{FF2B5EF4-FFF2-40B4-BE49-F238E27FC236}">
                <a16:creationId xmlns:a16="http://schemas.microsoft.com/office/drawing/2014/main" id="{9D416A9F-2653-40FA-A8A4-6367334D84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0" name="Freeform 29">
            <a:extLst>
              <a:ext uri="{FF2B5EF4-FFF2-40B4-BE49-F238E27FC236}">
                <a16:creationId xmlns:a16="http://schemas.microsoft.com/office/drawing/2014/main" id="{C9FF4FF3-7258-4AB2-9BEE-49F3E302A37B}"/>
              </a:ext>
            </a:extLst>
          </p:cNvPr>
          <p:cNvSpPr/>
          <p:nvPr userDrawn="1"/>
        </p:nvSpPr>
        <p:spPr>
          <a:xfrm>
            <a:off x="7901486" y="3428999"/>
            <a:ext cx="4290514" cy="3428999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1" name="Picture Placeholder 16">
            <a:extLst>
              <a:ext uri="{FF2B5EF4-FFF2-40B4-BE49-F238E27FC236}">
                <a16:creationId xmlns:a16="http://schemas.microsoft.com/office/drawing/2014/main" id="{13A2BAFB-DB1B-473E-9FC4-5DBCEBF1A0F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219415" y="3680897"/>
            <a:ext cx="3972586" cy="3177101"/>
          </a:xfrm>
          <a:custGeom>
            <a:avLst/>
            <a:gdLst>
              <a:gd name="connsiteX0" fmla="*/ 3145633 w 5677431"/>
              <a:gd name="connsiteY0" fmla="*/ 0 h 4540562"/>
              <a:gd name="connsiteX1" fmla="*/ 5572956 w 5677431"/>
              <a:gd name="connsiteY1" fmla="*/ 1150893 h 4540562"/>
              <a:gd name="connsiteX2" fmla="*/ 5677431 w 5677431"/>
              <a:gd name="connsiteY2" fmla="*/ 1291358 h 4540562"/>
              <a:gd name="connsiteX3" fmla="*/ 5677431 w 5677431"/>
              <a:gd name="connsiteY3" fmla="*/ 4540562 h 4540562"/>
              <a:gd name="connsiteX4" fmla="*/ 317603 w 5677431"/>
              <a:gd name="connsiteY4" fmla="*/ 4540562 h 4540562"/>
              <a:gd name="connsiteX5" fmla="*/ 247200 w 5677431"/>
              <a:gd name="connsiteY5" fmla="*/ 4393627 h 4540562"/>
              <a:gd name="connsiteX6" fmla="*/ 0 w 5677431"/>
              <a:gd name="connsiteY6" fmla="*/ 3162600 h 4540562"/>
              <a:gd name="connsiteX7" fmla="*/ 3145633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3145633" y="0"/>
                </a:moveTo>
                <a:cubicBezTo>
                  <a:pt x="4122856" y="0"/>
                  <a:pt x="4996001" y="448014"/>
                  <a:pt x="5572956" y="1150893"/>
                </a:cubicBezTo>
                <a:lnTo>
                  <a:pt x="5677431" y="1291358"/>
                </a:lnTo>
                <a:lnTo>
                  <a:pt x="5677431" y="4540562"/>
                </a:lnTo>
                <a:lnTo>
                  <a:pt x="317603" y="4540562"/>
                </a:lnTo>
                <a:lnTo>
                  <a:pt x="247200" y="4393627"/>
                </a:lnTo>
                <a:cubicBezTo>
                  <a:pt x="88022" y="4015259"/>
                  <a:pt x="0" y="3599264"/>
                  <a:pt x="0" y="3162600"/>
                </a:cubicBezTo>
                <a:cubicBezTo>
                  <a:pt x="0" y="1415944"/>
                  <a:pt x="1408348" y="0"/>
                  <a:pt x="3145633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tIns="720000" bIns="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2" name="Tijdelijke aanduiding voor tekst 14">
            <a:extLst>
              <a:ext uri="{FF2B5EF4-FFF2-40B4-BE49-F238E27FC236}">
                <a16:creationId xmlns:a16="http://schemas.microsoft.com/office/drawing/2014/main" id="{1CAC3C44-3081-4287-9CE4-EC7F4D1465FF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8097702" y="2741508"/>
            <a:ext cx="1866266" cy="1866266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E2C5B919-0521-4017-9B3F-21650AB3B434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8219415" y="2863221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</p:spTree>
    <p:extLst>
      <p:ext uri="{BB962C8B-B14F-4D97-AF65-F5344CB8AC3E}">
        <p14:creationId xmlns:p14="http://schemas.microsoft.com/office/powerpoint/2010/main" val="426803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(full-screen) + Text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2E2E6E80-F6BF-4105-852B-6ECBF20EE99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5273040" cy="6857998"/>
          </a:xfrm>
          <a:prstGeom prst="rect">
            <a:avLst/>
          </a:prstGeom>
          <a:solidFill>
            <a:srgbClr val="EDEDED"/>
          </a:solidFill>
        </p:spPr>
        <p:txBody>
          <a:bodyPr lIns="720000" tIns="0" rIns="180000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6D4ACE6C-719B-443D-BB5A-472FC572CB2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35420" y="1"/>
            <a:ext cx="9056580" cy="6857999"/>
          </a:xfrm>
          <a:custGeom>
            <a:avLst/>
            <a:gdLst>
              <a:gd name="connsiteX0" fmla="*/ 1144345 w 9056580"/>
              <a:gd name="connsiteY0" fmla="*/ 0 h 6857999"/>
              <a:gd name="connsiteX1" fmla="*/ 8952125 w 9056580"/>
              <a:gd name="connsiteY1" fmla="*/ 0 h 6857999"/>
              <a:gd name="connsiteX2" fmla="*/ 8964330 w 9056580"/>
              <a:gd name="connsiteY2" fmla="*/ 11165 h 6857999"/>
              <a:gd name="connsiteX3" fmla="*/ 9056580 w 9056580"/>
              <a:gd name="connsiteY3" fmla="*/ 104051 h 6857999"/>
              <a:gd name="connsiteX4" fmla="*/ 9056580 w 9056580"/>
              <a:gd name="connsiteY4" fmla="*/ 6453788 h 6857999"/>
              <a:gd name="connsiteX5" fmla="*/ 8964330 w 9056580"/>
              <a:gd name="connsiteY5" fmla="*/ 6546674 h 6857999"/>
              <a:gd name="connsiteX6" fmla="*/ 8779828 w 9056580"/>
              <a:gd name="connsiteY6" fmla="*/ 6715458 h 6857999"/>
              <a:gd name="connsiteX7" fmla="*/ 8608414 w 9056580"/>
              <a:gd name="connsiteY7" fmla="*/ 6857999 h 6857999"/>
              <a:gd name="connsiteX8" fmla="*/ 1354290 w 9056580"/>
              <a:gd name="connsiteY8" fmla="*/ 6857999 h 6857999"/>
              <a:gd name="connsiteX9" fmla="*/ 1220767 w 9056580"/>
              <a:gd name="connsiteY9" fmla="*/ 6703856 h 6857999"/>
              <a:gd name="connsiteX10" fmla="*/ 0 w 9056580"/>
              <a:gd name="connsiteY10" fmla="*/ 3303303 h 6857999"/>
              <a:gd name="connsiteX11" fmla="*/ 1062061 w 9056580"/>
              <a:gd name="connsiteY11" fmla="*/ 10470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056580" h="6857999">
                <a:moveTo>
                  <a:pt x="1144345" y="0"/>
                </a:moveTo>
                <a:lnTo>
                  <a:pt x="8952125" y="0"/>
                </a:lnTo>
                <a:lnTo>
                  <a:pt x="8964330" y="11165"/>
                </a:lnTo>
                <a:lnTo>
                  <a:pt x="9056580" y="104051"/>
                </a:lnTo>
                <a:lnTo>
                  <a:pt x="9056580" y="6453788"/>
                </a:lnTo>
                <a:lnTo>
                  <a:pt x="8964330" y="6546674"/>
                </a:lnTo>
                <a:cubicBezTo>
                  <a:pt x="8904370" y="6604212"/>
                  <a:pt x="8842851" y="6660490"/>
                  <a:pt x="8779828" y="6715458"/>
                </a:cubicBezTo>
                <a:lnTo>
                  <a:pt x="8608414" y="6857999"/>
                </a:lnTo>
                <a:lnTo>
                  <a:pt x="1354290" y="6857999"/>
                </a:lnTo>
                <a:lnTo>
                  <a:pt x="1220767" y="6703856"/>
                </a:lnTo>
                <a:cubicBezTo>
                  <a:pt x="458128" y="5779752"/>
                  <a:pt x="0" y="4595028"/>
                  <a:pt x="0" y="3303303"/>
                </a:cubicBezTo>
                <a:cubicBezTo>
                  <a:pt x="0" y="2103844"/>
                  <a:pt x="395019" y="996647"/>
                  <a:pt x="1062061" y="104706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1" name="Tijdelijke aanduiding voor tekst 10">
            <a:extLst>
              <a:ext uri="{FF2B5EF4-FFF2-40B4-BE49-F238E27FC236}">
                <a16:creationId xmlns:a16="http://schemas.microsoft.com/office/drawing/2014/main" id="{A9899ED5-1C4F-4FF3-9179-310027F4FC1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54080" y="1"/>
            <a:ext cx="8537920" cy="6857999"/>
          </a:xfrm>
          <a:custGeom>
            <a:avLst/>
            <a:gdLst>
              <a:gd name="connsiteX0" fmla="*/ 1273185 w 8537920"/>
              <a:gd name="connsiteY0" fmla="*/ 0 h 6857999"/>
              <a:gd name="connsiteX1" fmla="*/ 8446815 w 8537920"/>
              <a:gd name="connsiteY1" fmla="*/ 0 h 6857999"/>
              <a:gd name="connsiteX2" fmla="*/ 8457460 w 8537920"/>
              <a:gd name="connsiteY2" fmla="*/ 11165 h 6857999"/>
              <a:gd name="connsiteX3" fmla="*/ 8537920 w 8537920"/>
              <a:gd name="connsiteY3" fmla="*/ 104051 h 6857999"/>
              <a:gd name="connsiteX4" fmla="*/ 8537920 w 8537920"/>
              <a:gd name="connsiteY4" fmla="*/ 6453788 h 6857999"/>
              <a:gd name="connsiteX5" fmla="*/ 8457460 w 8537920"/>
              <a:gd name="connsiteY5" fmla="*/ 6546674 h 6857999"/>
              <a:gd name="connsiteX6" fmla="*/ 8296539 w 8537920"/>
              <a:gd name="connsiteY6" fmla="*/ 6715458 h 6857999"/>
              <a:gd name="connsiteX7" fmla="*/ 8147033 w 8537920"/>
              <a:gd name="connsiteY7" fmla="*/ 6857999 h 6857999"/>
              <a:gd name="connsiteX8" fmla="*/ 1572968 w 8537920"/>
              <a:gd name="connsiteY8" fmla="*/ 6857999 h 6857999"/>
              <a:gd name="connsiteX9" fmla="*/ 1423461 w 8537920"/>
              <a:gd name="connsiteY9" fmla="*/ 6715458 h 6857999"/>
              <a:gd name="connsiteX10" fmla="*/ 0 w 8537920"/>
              <a:gd name="connsiteY10" fmla="*/ 3278919 h 6857999"/>
              <a:gd name="connsiteX11" fmla="*/ 1262540 w 8537920"/>
              <a:gd name="connsiteY11" fmla="*/ 11165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537920" h="6857999">
                <a:moveTo>
                  <a:pt x="1273185" y="0"/>
                </a:moveTo>
                <a:lnTo>
                  <a:pt x="8446815" y="0"/>
                </a:lnTo>
                <a:lnTo>
                  <a:pt x="8457460" y="11165"/>
                </a:lnTo>
                <a:lnTo>
                  <a:pt x="8537920" y="104051"/>
                </a:lnTo>
                <a:lnTo>
                  <a:pt x="8537920" y="6453788"/>
                </a:lnTo>
                <a:lnTo>
                  <a:pt x="8457460" y="6546674"/>
                </a:lnTo>
                <a:cubicBezTo>
                  <a:pt x="8405164" y="6604212"/>
                  <a:pt x="8351507" y="6660490"/>
                  <a:pt x="8296539" y="6715458"/>
                </a:cubicBezTo>
                <a:lnTo>
                  <a:pt x="8147033" y="6857999"/>
                </a:lnTo>
                <a:lnTo>
                  <a:pt x="1572968" y="6857999"/>
                </a:lnTo>
                <a:lnTo>
                  <a:pt x="1423461" y="6715458"/>
                </a:lnTo>
                <a:cubicBezTo>
                  <a:pt x="543974" y="5835971"/>
                  <a:pt x="0" y="4620971"/>
                  <a:pt x="0" y="3278919"/>
                </a:cubicBezTo>
                <a:cubicBezTo>
                  <a:pt x="0" y="2020745"/>
                  <a:pt x="478102" y="874238"/>
                  <a:pt x="1262540" y="11165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BBBDE52-C02D-49EB-B16C-3355BD6726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73039" y="505326"/>
            <a:ext cx="5146307" cy="804518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Place the title of the slide here of max. 2 lines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5273040" y="1665290"/>
            <a:ext cx="648239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2" name="Tijdelijke aanduiding voor tekst 32">
            <a:extLst>
              <a:ext uri="{FF2B5EF4-FFF2-40B4-BE49-F238E27FC236}">
                <a16:creationId xmlns:a16="http://schemas.microsoft.com/office/drawing/2014/main" id="{1DD21F19-EBA0-4038-83B1-998C694C4BD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36914" y="336231"/>
            <a:ext cx="923199" cy="880524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3" name="Tijdelijke aanduiding voor tekst 32">
            <a:extLst>
              <a:ext uri="{FF2B5EF4-FFF2-40B4-BE49-F238E27FC236}">
                <a16:creationId xmlns:a16="http://schemas.microsoft.com/office/drawing/2014/main" id="{3C44F396-FE6C-4F3F-804E-E0E63EDDADA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73039" y="1370003"/>
            <a:ext cx="6487200" cy="5105"/>
          </a:xfrm>
          <a:solidFill>
            <a:srgbClr val="C6C6C6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5FA0A7DA-BAFB-4E3E-9610-67A63B6917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273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3x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11322874" cy="993691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4409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52070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09731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94974682-7FD6-47BC-A248-FE38253B8B0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2237653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ijdelijke aanduiding voor tekst 14">
            <a:extLst>
              <a:ext uri="{FF2B5EF4-FFF2-40B4-BE49-F238E27FC236}">
                <a16:creationId xmlns:a16="http://schemas.microsoft.com/office/drawing/2014/main" id="{18522177-7ACD-41F2-B3AA-E4D0787137C8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2322475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jdelijke aanduiding voor tekst 14">
            <a:extLst>
              <a:ext uri="{FF2B5EF4-FFF2-40B4-BE49-F238E27FC236}">
                <a16:creationId xmlns:a16="http://schemas.microsoft.com/office/drawing/2014/main" id="{70EE11BF-65F4-4AC0-97D1-4523A247020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2462944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DFAA2D39-64E7-47F4-9BB5-B6A6B09B5E6E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738842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7360182A-DC38-4FFD-881C-CF2F18E22523}"/>
              </a:ext>
            </a:extLst>
          </p:cNvPr>
          <p:cNvSpPr>
            <a:spLocks noGrp="1" noChangeAspect="1"/>
          </p:cNvSpPr>
          <p:nvPr>
            <p:ph type="body" sz="quarter" idx="24"/>
          </p:nvPr>
        </p:nvSpPr>
        <p:spPr>
          <a:xfrm>
            <a:off x="5823664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jdelijke aanduiding voor tekst 14">
            <a:extLst>
              <a:ext uri="{FF2B5EF4-FFF2-40B4-BE49-F238E27FC236}">
                <a16:creationId xmlns:a16="http://schemas.microsoft.com/office/drawing/2014/main" id="{70817846-6C07-46AD-AEBD-CA7E23C2B268}"/>
              </a:ext>
            </a:extLst>
          </p:cNvPr>
          <p:cNvSpPr>
            <a:spLocks noGrp="1" noChangeAspect="1"/>
          </p:cNvSpPr>
          <p:nvPr>
            <p:ph type="body" sz="quarter" idx="25" hasCustomPrompt="1"/>
          </p:nvPr>
        </p:nvSpPr>
        <p:spPr>
          <a:xfrm>
            <a:off x="5964133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F6D50677-EC18-4286-8449-B697BF7B1818}"/>
              </a:ext>
            </a:extLst>
          </p:cNvPr>
          <p:cNvSpPr>
            <a:spLocks noGrp="1" noChangeAspect="1"/>
          </p:cNvSpPr>
          <p:nvPr>
            <p:ph type="body" sz="quarter" idx="26"/>
          </p:nvPr>
        </p:nvSpPr>
        <p:spPr>
          <a:xfrm>
            <a:off x="9287120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BF6BD55E-6066-4915-A299-45045EAD40B9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9371942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3FD8A35-FC79-4F48-85DA-B5D07766B88C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9512411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3" name="Tijdelijke aanduiding voor dianummer 5">
            <a:extLst>
              <a:ext uri="{FF2B5EF4-FFF2-40B4-BE49-F238E27FC236}">
                <a16:creationId xmlns:a16="http://schemas.microsoft.com/office/drawing/2014/main" id="{E135E56B-2108-4CE4-B705-0D06EF4A99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8966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5x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11322874" cy="993691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2953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E7AC8BEA-3101-4DD3-8D71-62994B1824B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28987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61209445-94F5-4F6A-8352-6961B1B720F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71631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0309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57665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375A9EF0-C11D-4C18-A084-69133F9DA341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31461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EAB9C198-D364-41DA-B31D-F67E51516B6F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40412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1B04E8F9-AAD7-493E-8924-3BA349DBA06C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360139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jdelijke aanduiding voor tekst 14">
            <a:extLst>
              <a:ext uri="{FF2B5EF4-FFF2-40B4-BE49-F238E27FC236}">
                <a16:creationId xmlns:a16="http://schemas.microsoft.com/office/drawing/2014/main" id="{843F9ABB-7B3A-457E-BD54-7B3FB94C207A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69090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A7AC07C4-0302-4C9C-8E9F-BA58BAADA49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88817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39E2828C-8296-4502-8628-E5014231CDE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97768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A62D99A6-C507-4F57-897F-776242E82806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817495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7C24373E-7B19-4E99-A8C1-E924CE897517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826446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tekst 14">
            <a:extLst>
              <a:ext uri="{FF2B5EF4-FFF2-40B4-BE49-F238E27FC236}">
                <a16:creationId xmlns:a16="http://schemas.microsoft.com/office/drawing/2014/main" id="{B674D7B8-A18D-405F-8023-AE2FEB5C6425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10472004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ijdelijke aanduiding voor tekst 14">
            <a:extLst>
              <a:ext uri="{FF2B5EF4-FFF2-40B4-BE49-F238E27FC236}">
                <a16:creationId xmlns:a16="http://schemas.microsoft.com/office/drawing/2014/main" id="{CCF73DB3-1E25-430D-8FC8-C07B29D7C27E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561509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6" name="Tijdelijke aanduiding voor dianummer 5">
            <a:extLst>
              <a:ext uri="{FF2B5EF4-FFF2-40B4-BE49-F238E27FC236}">
                <a16:creationId xmlns:a16="http://schemas.microsoft.com/office/drawing/2014/main" id="{1F1940E7-C614-45D4-AE59-A32EFEDB5C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8924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3x (rectangula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169390" y="3291225"/>
            <a:ext cx="270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0" rIns="144000" bIns="792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746000" y="3291225"/>
            <a:ext cx="2700000" cy="2700000"/>
          </a:xfrm>
          <a:prstGeom prst="roundRect">
            <a:avLst>
              <a:gd name="adj" fmla="val 5378"/>
            </a:avLst>
          </a:prstGeom>
          <a:solidFill>
            <a:srgbClr val="EDEDED"/>
          </a:solidFill>
        </p:spPr>
        <p:txBody>
          <a:bodyPr lIns="144000" tIns="0" rIns="144000" bIns="792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322610" y="3291225"/>
            <a:ext cx="2700000" cy="2700000"/>
          </a:xfrm>
          <a:prstGeom prst="roundRect">
            <a:avLst>
              <a:gd name="adj" fmla="val 6404"/>
            </a:avLst>
          </a:prstGeom>
          <a:solidFill>
            <a:srgbClr val="EDEDED"/>
          </a:solidFill>
        </p:spPr>
        <p:txBody>
          <a:bodyPr lIns="144000" tIns="0" rIns="144000" bIns="792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2E486A92-9A5E-4ED5-8BA2-DC0B9ABB0B1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74049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1DF85338-A02B-4A1C-963A-4CCF88A1AAD9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84879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6DC34403-3D55-4B84-8154-61F3BA7B84D5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31710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9F146936-9DBE-445D-9CD0-8B4EEEA2E6D7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542540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73313559-375F-45B3-8F14-3C22FD7E84A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889371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9DC88941-6410-4BEF-BDA7-AF12D065F91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900201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CDACE926-8E08-47D0-BF5C-3ACF072622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5542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5x (rectangula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29536" y="3291225"/>
            <a:ext cx="198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E7AC8BEA-3101-4DD3-8D71-62994B1824B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434260" y="3291225"/>
            <a:ext cx="198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61209445-94F5-4F6A-8352-6961B1B720F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764444" y="3291225"/>
            <a:ext cx="1980000" cy="2700000"/>
          </a:xfrm>
          <a:prstGeom prst="roundRect">
            <a:avLst>
              <a:gd name="adj" fmla="val 7944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99352" y="3291225"/>
            <a:ext cx="1980000" cy="2700000"/>
          </a:xfrm>
          <a:prstGeom prst="roundRect">
            <a:avLst>
              <a:gd name="adj" fmla="val 537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769168" y="3291225"/>
            <a:ext cx="1980000" cy="2700000"/>
          </a:xfrm>
          <a:prstGeom prst="roundRect">
            <a:avLst>
              <a:gd name="adj" fmla="val 6404"/>
            </a:avLst>
          </a:prstGeom>
          <a:solidFill>
            <a:srgbClr val="EDEDED"/>
          </a:solidFill>
        </p:spPr>
        <p:txBody>
          <a:bodyPr lIns="144000" tIns="972000" rIns="144000" bIns="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DD5C19FD-49B0-4997-9128-B62AA58EE3FC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640640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59B97F93-2875-4223-B3A0-BF161C8C8D1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748941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0F3285D0-4769-4D8F-B6A6-342F127171E2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2975548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BCA11B82-B497-4DA3-A278-00184C7CB5B1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083849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4768F510-809F-4309-BACB-1CAC05CAD06B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310456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868316D3-6090-41D1-B9E5-0EEB20D24753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418757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verticale tekst 2">
            <a:extLst>
              <a:ext uri="{FF2B5EF4-FFF2-40B4-BE49-F238E27FC236}">
                <a16:creationId xmlns:a16="http://schemas.microsoft.com/office/drawing/2014/main" id="{12463DB4-1EFD-4AEB-A623-3C471729B0FF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C92D3536-DE14-436F-9738-6EDBEA992E5B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764536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46BB1F48-E350-4131-B1A3-C6F8F9B8D52E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775366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B7B7043-4DD0-47D0-9EF9-DD41C4EC4E34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9980272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FD31042B-5594-442C-BAF2-3DFBF75B4096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088573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dianummer 5">
            <a:extLst>
              <a:ext uri="{FF2B5EF4-FFF2-40B4-BE49-F238E27FC236}">
                <a16:creationId xmlns:a16="http://schemas.microsoft.com/office/drawing/2014/main" id="{5612D854-B19A-4622-AD85-0F0AE7781B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9066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Text boxes 3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2E486A92-9A5E-4ED5-8BA2-DC0B9ABB0B1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81130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1DF85338-A02B-4A1C-963A-4CCF88A1AAD9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90975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6DC34403-3D55-4B84-8154-61F3BA7B84D5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38791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9F146936-9DBE-445D-9CD0-8B4EEEA2E6D7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548636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73313559-375F-45B3-8F14-3C22FD7E84A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896452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9DC88941-6410-4BEF-BDA7-AF12D065F91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906297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CDACE926-8E08-47D0-BF5C-3ACF072622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0" name="Tijdelijke aanduiding voor verticale tekst 2">
            <a:extLst>
              <a:ext uri="{FF2B5EF4-FFF2-40B4-BE49-F238E27FC236}">
                <a16:creationId xmlns:a16="http://schemas.microsoft.com/office/drawing/2014/main" id="{26626199-4371-45AE-BEC6-F8C1E0BF64BE}"/>
              </a:ext>
            </a:extLst>
          </p:cNvPr>
          <p:cNvSpPr>
            <a:spLocks noGrp="1"/>
          </p:cNvSpPr>
          <p:nvPr>
            <p:ph type="body" orient="vert" idx="27" hasCustomPrompt="1"/>
          </p:nvPr>
        </p:nvSpPr>
        <p:spPr>
          <a:xfrm>
            <a:off x="938583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1" name="Tijdelijke aanduiding voor verticale tekst 2">
            <a:extLst>
              <a:ext uri="{FF2B5EF4-FFF2-40B4-BE49-F238E27FC236}">
                <a16:creationId xmlns:a16="http://schemas.microsoft.com/office/drawing/2014/main" id="{921D0699-974C-4519-B785-C518539F2658}"/>
              </a:ext>
            </a:extLst>
          </p:cNvPr>
          <p:cNvSpPr>
            <a:spLocks noGrp="1"/>
          </p:cNvSpPr>
          <p:nvPr>
            <p:ph type="body" orient="vert" idx="28" hasCustomPrompt="1"/>
          </p:nvPr>
        </p:nvSpPr>
        <p:spPr>
          <a:xfrm>
            <a:off x="4504079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2" name="Tijdelijke aanduiding voor verticale tekst 2">
            <a:extLst>
              <a:ext uri="{FF2B5EF4-FFF2-40B4-BE49-F238E27FC236}">
                <a16:creationId xmlns:a16="http://schemas.microsoft.com/office/drawing/2014/main" id="{90391CCB-C5A9-4FD2-8F2C-4D4721569A7E}"/>
              </a:ext>
            </a:extLst>
          </p:cNvPr>
          <p:cNvSpPr>
            <a:spLocks noGrp="1"/>
          </p:cNvSpPr>
          <p:nvPr>
            <p:ph type="body" orient="vert" idx="29" hasCustomPrompt="1"/>
          </p:nvPr>
        </p:nvSpPr>
        <p:spPr>
          <a:xfrm>
            <a:off x="8082688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</p:spTree>
    <p:extLst>
      <p:ext uri="{BB962C8B-B14F-4D97-AF65-F5344CB8AC3E}">
        <p14:creationId xmlns:p14="http://schemas.microsoft.com/office/powerpoint/2010/main" val="4114414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Text boxes 5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DD5C19FD-49B0-4997-9128-B62AA58EE3FC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805942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59B97F93-2875-4223-B3A0-BF161C8C8D1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895447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0F3285D0-4769-4D8F-B6A6-342F127171E2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3128113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BCA11B82-B497-4DA3-A278-00184C7CB5B1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217618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4768F510-809F-4309-BACB-1CAC05CAD06B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450284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868316D3-6090-41D1-B9E5-0EEB20D24753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539789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verticale tekst 2">
            <a:extLst>
              <a:ext uri="{FF2B5EF4-FFF2-40B4-BE49-F238E27FC236}">
                <a16:creationId xmlns:a16="http://schemas.microsoft.com/office/drawing/2014/main" id="{12463DB4-1EFD-4AEB-A623-3C471729B0FF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C92D3536-DE14-436F-9738-6EDBEA992E5B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7772455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46BB1F48-E350-4131-B1A3-C6F8F9B8D52E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7861960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B7B7043-4DD0-47D0-9EF9-DD41C4EC4E34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10094626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FD31042B-5594-442C-BAF2-3DFBF75B4096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184131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dianummer 5">
            <a:extLst>
              <a:ext uri="{FF2B5EF4-FFF2-40B4-BE49-F238E27FC236}">
                <a16:creationId xmlns:a16="http://schemas.microsoft.com/office/drawing/2014/main" id="{5612D854-B19A-4622-AD85-0F0AE7781B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5" name="Tijdelijke aanduiding voor verticale tekst 2">
            <a:extLst>
              <a:ext uri="{FF2B5EF4-FFF2-40B4-BE49-F238E27FC236}">
                <a16:creationId xmlns:a16="http://schemas.microsoft.com/office/drawing/2014/main" id="{C270C587-1A0F-41E1-B940-82E7B86CD464}"/>
              </a:ext>
            </a:extLst>
          </p:cNvPr>
          <p:cNvSpPr>
            <a:spLocks noGrp="1"/>
          </p:cNvSpPr>
          <p:nvPr>
            <p:ph type="body" orient="vert" idx="31" hasCustomPrompt="1"/>
          </p:nvPr>
        </p:nvSpPr>
        <p:spPr>
          <a:xfrm>
            <a:off x="432564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6" name="Tijdelijke aanduiding voor verticale tekst 2">
            <a:extLst>
              <a:ext uri="{FF2B5EF4-FFF2-40B4-BE49-F238E27FC236}">
                <a16:creationId xmlns:a16="http://schemas.microsoft.com/office/drawing/2014/main" id="{FFF31AFD-5D2E-468C-820D-F5E38772B48F}"/>
              </a:ext>
            </a:extLst>
          </p:cNvPr>
          <p:cNvSpPr>
            <a:spLocks noGrp="1"/>
          </p:cNvSpPr>
          <p:nvPr>
            <p:ph type="body" orient="vert" idx="32" hasCustomPrompt="1"/>
          </p:nvPr>
        </p:nvSpPr>
        <p:spPr>
          <a:xfrm>
            <a:off x="2754735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7" name="Tijdelijke aanduiding voor verticale tekst 2">
            <a:extLst>
              <a:ext uri="{FF2B5EF4-FFF2-40B4-BE49-F238E27FC236}">
                <a16:creationId xmlns:a16="http://schemas.microsoft.com/office/drawing/2014/main" id="{CBABFE48-D68D-46F5-A55D-B78DE7633E6E}"/>
              </a:ext>
            </a:extLst>
          </p:cNvPr>
          <p:cNvSpPr>
            <a:spLocks noGrp="1"/>
          </p:cNvSpPr>
          <p:nvPr>
            <p:ph type="body" orient="vert" idx="33" hasCustomPrompt="1"/>
          </p:nvPr>
        </p:nvSpPr>
        <p:spPr>
          <a:xfrm>
            <a:off x="5076906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8" name="Tijdelijke aanduiding voor verticale tekst 2">
            <a:extLst>
              <a:ext uri="{FF2B5EF4-FFF2-40B4-BE49-F238E27FC236}">
                <a16:creationId xmlns:a16="http://schemas.microsoft.com/office/drawing/2014/main" id="{AB21AE36-7205-4441-AC33-3FE0D4C4AD1F}"/>
              </a:ext>
            </a:extLst>
          </p:cNvPr>
          <p:cNvSpPr>
            <a:spLocks noGrp="1"/>
          </p:cNvSpPr>
          <p:nvPr>
            <p:ph type="body" orient="vert" idx="34" hasCustomPrompt="1"/>
          </p:nvPr>
        </p:nvSpPr>
        <p:spPr>
          <a:xfrm>
            <a:off x="7399077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9" name="Tijdelijke aanduiding voor verticale tekst 2">
            <a:extLst>
              <a:ext uri="{FF2B5EF4-FFF2-40B4-BE49-F238E27FC236}">
                <a16:creationId xmlns:a16="http://schemas.microsoft.com/office/drawing/2014/main" id="{E8A00295-5811-4736-A3F2-03BE4D4D83B1}"/>
              </a:ext>
            </a:extLst>
          </p:cNvPr>
          <p:cNvSpPr>
            <a:spLocks noGrp="1"/>
          </p:cNvSpPr>
          <p:nvPr>
            <p:ph type="body" orient="vert" idx="35" hasCustomPrompt="1"/>
          </p:nvPr>
        </p:nvSpPr>
        <p:spPr>
          <a:xfrm>
            <a:off x="9721248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</p:spTree>
    <p:extLst>
      <p:ext uri="{BB962C8B-B14F-4D97-AF65-F5344CB8AC3E}">
        <p14:creationId xmlns:p14="http://schemas.microsoft.com/office/powerpoint/2010/main" val="1883384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itle (round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2E2E6E80-F6BF-4105-852B-6ECBF20EE99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7998"/>
          </a:xfrm>
          <a:prstGeom prst="rect">
            <a:avLst/>
          </a:prstGeom>
          <a:solidFill>
            <a:srgbClr val="EDEDED"/>
          </a:solidFill>
        </p:spPr>
        <p:txBody>
          <a:bodyPr lIns="2592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4" name="Tijdelijke aanduiding voor tekst 23">
            <a:extLst>
              <a:ext uri="{FF2B5EF4-FFF2-40B4-BE49-F238E27FC236}">
                <a16:creationId xmlns:a16="http://schemas.microsoft.com/office/drawing/2014/main" id="{50981E29-9CC0-4839-A790-D32ADCD8192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-1" y="0"/>
            <a:ext cx="5521659" cy="3993342"/>
          </a:xfrm>
          <a:custGeom>
            <a:avLst/>
            <a:gdLst>
              <a:gd name="connsiteX0" fmla="*/ 0 w 5521659"/>
              <a:gd name="connsiteY0" fmla="*/ 0 h 3993342"/>
              <a:gd name="connsiteX1" fmla="*/ 5375526 w 5521659"/>
              <a:gd name="connsiteY1" fmla="*/ 0 h 3993342"/>
              <a:gd name="connsiteX2" fmla="*/ 5384088 w 5521659"/>
              <a:gd name="connsiteY2" fmla="*/ 23392 h 3993342"/>
              <a:gd name="connsiteX3" fmla="*/ 5521659 w 5521659"/>
              <a:gd name="connsiteY3" fmla="*/ 933342 h 3993342"/>
              <a:gd name="connsiteX4" fmla="*/ 2461658 w 5521659"/>
              <a:gd name="connsiteY4" fmla="*/ 3993342 h 3993342"/>
              <a:gd name="connsiteX5" fmla="*/ 100413 w 5521659"/>
              <a:gd name="connsiteY5" fmla="*/ 2879786 h 3993342"/>
              <a:gd name="connsiteX6" fmla="*/ 0 w 5521659"/>
              <a:gd name="connsiteY6" fmla="*/ 2745507 h 3993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21659" h="3993342">
                <a:moveTo>
                  <a:pt x="0" y="0"/>
                </a:moveTo>
                <a:lnTo>
                  <a:pt x="5375526" y="0"/>
                </a:lnTo>
                <a:lnTo>
                  <a:pt x="5384088" y="23392"/>
                </a:lnTo>
                <a:cubicBezTo>
                  <a:pt x="5473495" y="310845"/>
                  <a:pt x="5521659" y="616469"/>
                  <a:pt x="5521659" y="933342"/>
                </a:cubicBezTo>
                <a:cubicBezTo>
                  <a:pt x="5521659" y="2623333"/>
                  <a:pt x="4151650" y="3993342"/>
                  <a:pt x="2461658" y="3993342"/>
                </a:cubicBezTo>
                <a:cubicBezTo>
                  <a:pt x="1511038" y="3993342"/>
                  <a:pt x="661662" y="3559863"/>
                  <a:pt x="100413" y="2879786"/>
                </a:cubicBezTo>
                <a:lnTo>
                  <a:pt x="0" y="2745507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6" name="Tijdelijke aanduiding voor tekst 25">
            <a:extLst>
              <a:ext uri="{FF2B5EF4-FFF2-40B4-BE49-F238E27FC236}">
                <a16:creationId xmlns:a16="http://schemas.microsoft.com/office/drawing/2014/main" id="{40AC35A1-A390-4086-A55E-258F8BA6CC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28959" y="-21316"/>
            <a:ext cx="5849575" cy="4305975"/>
          </a:xfrm>
          <a:custGeom>
            <a:avLst/>
            <a:gdLst>
              <a:gd name="connsiteX0" fmla="*/ 0 w 5791658"/>
              <a:gd name="connsiteY0" fmla="*/ 0 h 4263342"/>
              <a:gd name="connsiteX1" fmla="*/ 5654646 w 5791658"/>
              <a:gd name="connsiteY1" fmla="*/ 0 h 4263342"/>
              <a:gd name="connsiteX2" fmla="*/ 5688241 w 5791658"/>
              <a:gd name="connsiteY2" fmla="*/ 127016 h 4263342"/>
              <a:gd name="connsiteX3" fmla="*/ 5724005 w 5791658"/>
              <a:gd name="connsiteY3" fmla="*/ 262231 h 4263342"/>
              <a:gd name="connsiteX4" fmla="*/ 5791658 w 5791658"/>
              <a:gd name="connsiteY4" fmla="*/ 933342 h 4263342"/>
              <a:gd name="connsiteX5" fmla="*/ 2461658 w 5791658"/>
              <a:gd name="connsiteY5" fmla="*/ 4263342 h 4263342"/>
              <a:gd name="connsiteX6" fmla="*/ 106993 w 5791658"/>
              <a:gd name="connsiteY6" fmla="*/ 3288008 h 4263342"/>
              <a:gd name="connsiteX7" fmla="*/ 0 w 5791658"/>
              <a:gd name="connsiteY7" fmla="*/ 3186284 h 4263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91658" h="4263342">
                <a:moveTo>
                  <a:pt x="0" y="0"/>
                </a:moveTo>
                <a:lnTo>
                  <a:pt x="5654646" y="0"/>
                </a:lnTo>
                <a:lnTo>
                  <a:pt x="5688241" y="127016"/>
                </a:lnTo>
                <a:cubicBezTo>
                  <a:pt x="5700504" y="172771"/>
                  <a:pt x="5712767" y="218526"/>
                  <a:pt x="5724005" y="262231"/>
                </a:cubicBezTo>
                <a:cubicBezTo>
                  <a:pt x="5768363" y="479006"/>
                  <a:pt x="5791658" y="703454"/>
                  <a:pt x="5791658" y="933342"/>
                </a:cubicBezTo>
                <a:cubicBezTo>
                  <a:pt x="5791658" y="2772450"/>
                  <a:pt x="4300766" y="4263342"/>
                  <a:pt x="2461658" y="4263342"/>
                </a:cubicBezTo>
                <a:cubicBezTo>
                  <a:pt x="1542104" y="4263342"/>
                  <a:pt x="709604" y="3890619"/>
                  <a:pt x="106993" y="3288008"/>
                </a:cubicBezTo>
                <a:lnTo>
                  <a:pt x="0" y="3186284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2" name="Tijdelijke aanduiding voor tekst 21">
            <a:extLst>
              <a:ext uri="{FF2B5EF4-FFF2-40B4-BE49-F238E27FC236}">
                <a16:creationId xmlns:a16="http://schemas.microsoft.com/office/drawing/2014/main" id="{14DECE14-0867-4167-9A90-C21B900FDF3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5251658" cy="3733502"/>
          </a:xfrm>
          <a:custGeom>
            <a:avLst/>
            <a:gdLst>
              <a:gd name="connsiteX0" fmla="*/ 0 w 5251658"/>
              <a:gd name="connsiteY0" fmla="*/ 0 h 3733502"/>
              <a:gd name="connsiteX1" fmla="*/ 5084559 w 5251658"/>
              <a:gd name="connsiteY1" fmla="*/ 0 h 3733502"/>
              <a:gd name="connsiteX2" fmla="*/ 5126225 w 5251658"/>
              <a:gd name="connsiteY2" fmla="*/ 113842 h 3733502"/>
              <a:gd name="connsiteX3" fmla="*/ 5251658 w 5251658"/>
              <a:gd name="connsiteY3" fmla="*/ 943502 h 3733502"/>
              <a:gd name="connsiteX4" fmla="*/ 2461658 w 5251658"/>
              <a:gd name="connsiteY4" fmla="*/ 3733502 h 3733502"/>
              <a:gd name="connsiteX5" fmla="*/ 8396 w 5251658"/>
              <a:gd name="connsiteY5" fmla="*/ 2273382 h 3733502"/>
              <a:gd name="connsiteX6" fmla="*/ 0 w 5251658"/>
              <a:gd name="connsiteY6" fmla="*/ 2255953 h 373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51658" h="3733502">
                <a:moveTo>
                  <a:pt x="0" y="0"/>
                </a:moveTo>
                <a:lnTo>
                  <a:pt x="5084559" y="0"/>
                </a:lnTo>
                <a:lnTo>
                  <a:pt x="5126225" y="113842"/>
                </a:lnTo>
                <a:cubicBezTo>
                  <a:pt x="5207744" y="375931"/>
                  <a:pt x="5251658" y="654588"/>
                  <a:pt x="5251658" y="943502"/>
                </a:cubicBezTo>
                <a:cubicBezTo>
                  <a:pt x="5251658" y="2484376"/>
                  <a:pt x="4002532" y="3733502"/>
                  <a:pt x="2461658" y="3733502"/>
                </a:cubicBezTo>
                <a:cubicBezTo>
                  <a:pt x="1402307" y="3733502"/>
                  <a:pt x="480853" y="3143095"/>
                  <a:pt x="8396" y="2273382"/>
                </a:cubicBezTo>
                <a:lnTo>
                  <a:pt x="0" y="2255953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443871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Large title (round) + Image (full-screen)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15C6052F-EDC2-4644-BCE4-DC27BB0FC0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89" y="880005"/>
            <a:ext cx="4115216" cy="1598497"/>
          </a:xfrm>
        </p:spPr>
        <p:txBody>
          <a:bodyPr anchor="ctr"/>
          <a:lstStyle>
            <a:lvl1pPr algn="ctr"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Place </a:t>
            </a:r>
            <a:br>
              <a:rPr lang="en-GB" dirty="0"/>
            </a:br>
            <a:r>
              <a:rPr lang="en-GB" dirty="0"/>
              <a:t>the title</a:t>
            </a:r>
          </a:p>
        </p:txBody>
      </p:sp>
    </p:spTree>
    <p:extLst>
      <p:ext uri="{BB962C8B-B14F-4D97-AF65-F5344CB8AC3E}">
        <p14:creationId xmlns:p14="http://schemas.microsoft.com/office/powerpoint/2010/main" val="2590222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tx2"/>
                </a:solidFill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title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presentation</a:t>
            </a:r>
            <a:r>
              <a:rPr lang="nl-NL" dirty="0"/>
              <a:t> of max. 3 </a:t>
            </a:r>
            <a:r>
              <a:rPr lang="nl-NL" dirty="0" err="1"/>
              <a:t>lines</a:t>
            </a:r>
            <a:endParaRPr lang="nl-NL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subtitle</a:t>
            </a:r>
            <a:r>
              <a:rPr lang="nl-NL" dirty="0"/>
              <a:t> here |</a:t>
            </a:r>
            <a:br>
              <a:rPr lang="nl-NL" dirty="0"/>
            </a:br>
            <a:r>
              <a:rPr lang="nl-NL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535" y="514916"/>
            <a:ext cx="1393503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6">
            <a:extLst>
              <a:ext uri="{FF2B5EF4-FFF2-40B4-BE49-F238E27FC236}">
                <a16:creationId xmlns:a16="http://schemas.microsoft.com/office/drawing/2014/main" id="{FD91AA30-F3E5-48F9-8BFF-05437092914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88957" y="-1"/>
            <a:ext cx="5103043" cy="688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612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co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6">
            <a:extLst>
              <a:ext uri="{FF2B5EF4-FFF2-40B4-BE49-F238E27FC236}">
                <a16:creationId xmlns:a16="http://schemas.microsoft.com/office/drawing/2014/main" id="{1ACEA42C-2D32-4ADE-9C8B-02133B5BB60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79"/>
            <a:ext cx="12192000" cy="6856441"/>
          </a:xfrm>
          <a:prstGeom prst="rect">
            <a:avLst/>
          </a:prstGeom>
        </p:spPr>
      </p:pic>
      <p:grpSp>
        <p:nvGrpSpPr>
          <p:cNvPr id="11" name="Group 3">
            <a:extLst>
              <a:ext uri="{FF2B5EF4-FFF2-40B4-BE49-F238E27FC236}">
                <a16:creationId xmlns:a16="http://schemas.microsoft.com/office/drawing/2014/main" id="{DE8B972A-77E3-4AA3-950B-77C819FC3347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2" name="Freeform 10">
              <a:extLst>
                <a:ext uri="{FF2B5EF4-FFF2-40B4-BE49-F238E27FC236}">
                  <a16:creationId xmlns:a16="http://schemas.microsoft.com/office/drawing/2014/main" id="{0A7F5E1D-3C65-4BC0-9CEF-743F2EDCA52E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23CCF0FA-13DA-4FEB-8097-4EED87B80F5F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3AAEFD08-2FDA-440C-BA57-751FC6D856DA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798295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Cacao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DA6F3240-7082-4D6D-88B8-E6F0AC3FAED5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Cocoa</a:t>
            </a:r>
          </a:p>
        </p:txBody>
      </p:sp>
    </p:spTree>
    <p:extLst>
      <p:ext uri="{BB962C8B-B14F-4D97-AF65-F5344CB8AC3E}">
        <p14:creationId xmlns:p14="http://schemas.microsoft.com/office/powerpoint/2010/main" val="609897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ffe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15">
            <a:extLst>
              <a:ext uri="{FF2B5EF4-FFF2-40B4-BE49-F238E27FC236}">
                <a16:creationId xmlns:a16="http://schemas.microsoft.com/office/drawing/2014/main" id="{A0C695DE-A4CD-439D-891D-6368A8A119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308050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Coffee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15" name="Tijdelijke aanduiding voor dianummer 5">
            <a:extLst>
              <a:ext uri="{FF2B5EF4-FFF2-40B4-BE49-F238E27FC236}">
                <a16:creationId xmlns:a16="http://schemas.microsoft.com/office/drawing/2014/main" id="{87926335-4C16-453F-8F7A-58D34B1617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D49839A5-96B8-4910-86F0-EA7292B2A022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F06E867-8F29-4A0A-9151-4B52C69ACAFE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EA9BCC1E-EE3F-451F-884C-9EA70F6FA024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13C734BE-E990-4844-B8DD-53DCD4BCD7A3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220C01AA-4EA8-4082-8694-65D89B2A1C1E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Coffee</a:t>
            </a:r>
          </a:p>
        </p:txBody>
      </p:sp>
    </p:spTree>
    <p:extLst>
      <p:ext uri="{BB962C8B-B14F-4D97-AF65-F5344CB8AC3E}">
        <p14:creationId xmlns:p14="http://schemas.microsoft.com/office/powerpoint/2010/main" val="1519195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ir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5">
            <a:extLst>
              <a:ext uri="{FF2B5EF4-FFF2-40B4-BE49-F238E27FC236}">
                <a16:creationId xmlns:a16="http://schemas.microsoft.com/office/drawing/2014/main" id="{9DE7FB46-D40B-488A-8433-E6399F744A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79"/>
            <a:ext cx="12192000" cy="6856441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163780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>
                <a:solidFill>
                  <a:schemeClr val="accent6"/>
                </a:solidFill>
              </a:rPr>
              <a:t>Dairy </a:t>
            </a:r>
            <a:r>
              <a:rPr lang="en-US" sz="1600" b="1" cap="all" baseline="0" dirty="0">
                <a:solidFill>
                  <a:schemeClr val="accent6"/>
                </a:solidFill>
              </a:rPr>
              <a:t>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AAB93576-BDD2-4585-8A17-1AC1E5CAB082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940698A7-A5B7-4A06-9BA1-09C07E912EB0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66ECB597-35EB-4E9C-9576-38AAA48BF418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39893313-F892-4679-A509-33A4F3D2F742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9190107C-2A15-4778-A490-D58BF8463A4B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>
                <a:solidFill>
                  <a:schemeClr val="bg1"/>
                </a:solidFill>
              </a:rPr>
              <a:t>Dairy</a:t>
            </a:r>
            <a:endParaRPr lang="en-GB" sz="5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1618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t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5">
            <a:extLst>
              <a:ext uri="{FF2B5EF4-FFF2-40B4-BE49-F238E27FC236}">
                <a16:creationId xmlns:a16="http://schemas.microsoft.com/office/drawing/2014/main" id="{DD69F22C-80AB-453F-8D9A-F1EDC8941E3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041952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Nuts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6300B49C-5841-4440-8641-63309AA1D365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7DE5429-DCF4-4D76-8B8E-DE76FCAC7D50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726358B8-3A0B-4173-BA48-DA4009042227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14D25DA7-7073-4C26-BFB4-C463D308C425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7C86A9AE-C064-49E1-BC4D-A105A22435B0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Nuts</a:t>
            </a:r>
          </a:p>
        </p:txBody>
      </p:sp>
    </p:spTree>
    <p:extLst>
      <p:ext uri="{BB962C8B-B14F-4D97-AF65-F5344CB8AC3E}">
        <p14:creationId xmlns:p14="http://schemas.microsoft.com/office/powerpoint/2010/main" val="2035789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ice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6">
            <a:extLst>
              <a:ext uri="{FF2B5EF4-FFF2-40B4-BE49-F238E27FC236}">
                <a16:creationId xmlns:a16="http://schemas.microsoft.com/office/drawing/2014/main" id="{96F804A0-1886-4546-8A92-AF01F650E6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21988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Spices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7A51BDF4-D339-47C6-93F8-DC8A9C0616E6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F30912F-E186-4490-BFDE-923C9B914B17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C14C54C0-F3CE-49B7-ACCC-912127B7D8BA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0B6EEED7-7C95-40C1-B33F-BE66FB9BE79B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A5BC363B-B42F-4FA7-9174-372A5A8DCA67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Spices</a:t>
            </a:r>
          </a:p>
        </p:txBody>
      </p:sp>
    </p:spTree>
    <p:extLst>
      <p:ext uri="{BB962C8B-B14F-4D97-AF65-F5344CB8AC3E}">
        <p14:creationId xmlns:p14="http://schemas.microsoft.com/office/powerpoint/2010/main" val="2447783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ercentage +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5447436" cy="1366669"/>
          </a:xfrm>
        </p:spPr>
        <p:txBody>
          <a:bodyPr vert="horz"/>
          <a:lstStyle>
            <a:lvl1pPr marL="0" indent="0">
              <a:buNone/>
              <a:defRPr/>
            </a:lvl1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2835713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Text + Percentage + Chart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6312000" y="1665288"/>
            <a:ext cx="5447437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grpSp>
        <p:nvGrpSpPr>
          <p:cNvPr id="8" name="Group 3">
            <a:extLst>
              <a:ext uri="{FF2B5EF4-FFF2-40B4-BE49-F238E27FC236}">
                <a16:creationId xmlns:a16="http://schemas.microsoft.com/office/drawing/2014/main" id="{78734852-2118-4909-95C2-7AAC876340FB}"/>
              </a:ext>
            </a:extLst>
          </p:cNvPr>
          <p:cNvGrpSpPr/>
          <p:nvPr userDrawn="1"/>
        </p:nvGrpSpPr>
        <p:grpSpPr>
          <a:xfrm>
            <a:off x="-32191" y="3384798"/>
            <a:ext cx="2736173" cy="3499838"/>
            <a:chOff x="-32191" y="3384798"/>
            <a:chExt cx="2736173" cy="3499838"/>
          </a:xfrm>
        </p:grpSpPr>
        <p:sp>
          <p:nvSpPr>
            <p:cNvPr id="10" name="Freeform 59">
              <a:extLst>
                <a:ext uri="{FF2B5EF4-FFF2-40B4-BE49-F238E27FC236}">
                  <a16:creationId xmlns:a16="http://schemas.microsoft.com/office/drawing/2014/main" id="{ACD84693-2143-4ECB-A19C-53EB3E07E198}"/>
                </a:ext>
              </a:extLst>
            </p:cNvPr>
            <p:cNvSpPr/>
            <p:nvPr/>
          </p:nvSpPr>
          <p:spPr>
            <a:xfrm>
              <a:off x="0" y="3624915"/>
              <a:ext cx="2471699" cy="3233085"/>
            </a:xfrm>
            <a:custGeom>
              <a:avLst/>
              <a:gdLst>
                <a:gd name="connsiteX0" fmla="*/ 69529 w 2471699"/>
                <a:gd name="connsiteY0" fmla="*/ 0 h 3233085"/>
                <a:gd name="connsiteX1" fmla="*/ 2471699 w 2471699"/>
                <a:gd name="connsiteY1" fmla="*/ 2401184 h 3233085"/>
                <a:gd name="connsiteX2" fmla="*/ 2363702 w 2471699"/>
                <a:gd name="connsiteY2" fmla="*/ 3115223 h 3233085"/>
                <a:gd name="connsiteX3" fmla="*/ 2320547 w 2471699"/>
                <a:gd name="connsiteY3" fmla="*/ 3233085 h 3233085"/>
                <a:gd name="connsiteX4" fmla="*/ 0 w 2471699"/>
                <a:gd name="connsiteY4" fmla="*/ 3233085 h 3233085"/>
                <a:gd name="connsiteX5" fmla="*/ 0 w 2471699"/>
                <a:gd name="connsiteY5" fmla="*/ 3510 h 3233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71699" h="3233085">
                  <a:moveTo>
                    <a:pt x="69529" y="0"/>
                  </a:moveTo>
                  <a:cubicBezTo>
                    <a:pt x="1396211" y="0"/>
                    <a:pt x="2471699" y="1075047"/>
                    <a:pt x="2471699" y="2401184"/>
                  </a:cubicBezTo>
                  <a:cubicBezTo>
                    <a:pt x="2471699" y="2649835"/>
                    <a:pt x="2433889" y="2889658"/>
                    <a:pt x="2363702" y="3115223"/>
                  </a:cubicBezTo>
                  <a:lnTo>
                    <a:pt x="2320547" y="3233085"/>
                  </a:lnTo>
                  <a:lnTo>
                    <a:pt x="0" y="3233085"/>
                  </a:lnTo>
                  <a:lnTo>
                    <a:pt x="0" y="3510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1" name="Freeform 55">
              <a:extLst>
                <a:ext uri="{FF2B5EF4-FFF2-40B4-BE49-F238E27FC236}">
                  <a16:creationId xmlns:a16="http://schemas.microsoft.com/office/drawing/2014/main" id="{C5282D9C-D266-4B3E-AF30-5BC9C0F660F2}"/>
                </a:ext>
              </a:extLst>
            </p:cNvPr>
            <p:cNvSpPr/>
            <p:nvPr/>
          </p:nvSpPr>
          <p:spPr>
            <a:xfrm>
              <a:off x="-32191" y="3384798"/>
              <a:ext cx="2736173" cy="3499838"/>
            </a:xfrm>
            <a:custGeom>
              <a:avLst/>
              <a:gdLst>
                <a:gd name="connsiteX0" fmla="*/ 69528 w 2710829"/>
                <a:gd name="connsiteY0" fmla="*/ 0 h 3473203"/>
                <a:gd name="connsiteX1" fmla="*/ 2710829 w 2710829"/>
                <a:gd name="connsiteY1" fmla="*/ 2641301 h 3473203"/>
                <a:gd name="connsiteX2" fmla="*/ 2592082 w 2710829"/>
                <a:gd name="connsiteY2" fmla="*/ 3426743 h 3473203"/>
                <a:gd name="connsiteX3" fmla="*/ 2575077 w 2710829"/>
                <a:gd name="connsiteY3" fmla="*/ 3473203 h 3473203"/>
                <a:gd name="connsiteX4" fmla="*/ 0 w 2710829"/>
                <a:gd name="connsiteY4" fmla="*/ 3473203 h 3473203"/>
                <a:gd name="connsiteX5" fmla="*/ 0 w 2710829"/>
                <a:gd name="connsiteY5" fmla="*/ 3511 h 3473203"/>
                <a:gd name="connsiteX0" fmla="*/ 69528 w 2710829"/>
                <a:gd name="connsiteY0" fmla="*/ 0 h 3493081"/>
                <a:gd name="connsiteX1" fmla="*/ 2710829 w 2710829"/>
                <a:gd name="connsiteY1" fmla="*/ 2641301 h 3493081"/>
                <a:gd name="connsiteX2" fmla="*/ 2592082 w 2710829"/>
                <a:gd name="connsiteY2" fmla="*/ 3426743 h 3493081"/>
                <a:gd name="connsiteX3" fmla="*/ 2561825 w 2710829"/>
                <a:gd name="connsiteY3" fmla="*/ 3493081 h 3493081"/>
                <a:gd name="connsiteX4" fmla="*/ 0 w 2710829"/>
                <a:gd name="connsiteY4" fmla="*/ 3473203 h 3493081"/>
                <a:gd name="connsiteX5" fmla="*/ 0 w 2710829"/>
                <a:gd name="connsiteY5" fmla="*/ 3511 h 3493081"/>
                <a:gd name="connsiteX6" fmla="*/ 69528 w 2710829"/>
                <a:gd name="connsiteY6" fmla="*/ 0 h 3493081"/>
                <a:gd name="connsiteX0" fmla="*/ 99673 w 2740974"/>
                <a:gd name="connsiteY0" fmla="*/ 0 h 3493081"/>
                <a:gd name="connsiteX1" fmla="*/ 2740974 w 2740974"/>
                <a:gd name="connsiteY1" fmla="*/ 2641301 h 3493081"/>
                <a:gd name="connsiteX2" fmla="*/ 2622227 w 2740974"/>
                <a:gd name="connsiteY2" fmla="*/ 3426743 h 3493081"/>
                <a:gd name="connsiteX3" fmla="*/ 2591970 w 2740974"/>
                <a:gd name="connsiteY3" fmla="*/ 3493081 h 3493081"/>
                <a:gd name="connsiteX4" fmla="*/ 30145 w 2740974"/>
                <a:gd name="connsiteY4" fmla="*/ 3473203 h 3493081"/>
                <a:gd name="connsiteX5" fmla="*/ 0 w 2740974"/>
                <a:gd name="connsiteY5" fmla="*/ 8535 h 3493081"/>
                <a:gd name="connsiteX6" fmla="*/ 99673 w 2740974"/>
                <a:gd name="connsiteY6" fmla="*/ 0 h 3493081"/>
                <a:gd name="connsiteX0" fmla="*/ 99673 w 2740974"/>
                <a:gd name="connsiteY0" fmla="*/ 0 h 3493081"/>
                <a:gd name="connsiteX1" fmla="*/ 2740974 w 2740974"/>
                <a:gd name="connsiteY1" fmla="*/ 2641301 h 3493081"/>
                <a:gd name="connsiteX2" fmla="*/ 2622227 w 2740974"/>
                <a:gd name="connsiteY2" fmla="*/ 3426743 h 3493081"/>
                <a:gd name="connsiteX3" fmla="*/ 2591970 w 2740974"/>
                <a:gd name="connsiteY3" fmla="*/ 3493081 h 3493081"/>
                <a:gd name="connsiteX4" fmla="*/ 0 w 2740974"/>
                <a:gd name="connsiteY4" fmla="*/ 3478227 h 3493081"/>
                <a:gd name="connsiteX5" fmla="*/ 0 w 2740974"/>
                <a:gd name="connsiteY5" fmla="*/ 8535 h 3493081"/>
                <a:gd name="connsiteX6" fmla="*/ 99673 w 2740974"/>
                <a:gd name="connsiteY6" fmla="*/ 0 h 3493081"/>
                <a:gd name="connsiteX0" fmla="*/ 99673 w 2740974"/>
                <a:gd name="connsiteY0" fmla="*/ 1514 h 3494595"/>
                <a:gd name="connsiteX1" fmla="*/ 2740974 w 2740974"/>
                <a:gd name="connsiteY1" fmla="*/ 2642815 h 3494595"/>
                <a:gd name="connsiteX2" fmla="*/ 2622227 w 2740974"/>
                <a:gd name="connsiteY2" fmla="*/ 3428257 h 3494595"/>
                <a:gd name="connsiteX3" fmla="*/ 2591970 w 2740974"/>
                <a:gd name="connsiteY3" fmla="*/ 3494595 h 3494595"/>
                <a:gd name="connsiteX4" fmla="*/ 0 w 2740974"/>
                <a:gd name="connsiteY4" fmla="*/ 3479741 h 3494595"/>
                <a:gd name="connsiteX5" fmla="*/ 5024 w 2740974"/>
                <a:gd name="connsiteY5" fmla="*/ 0 h 3494595"/>
                <a:gd name="connsiteX6" fmla="*/ 99673 w 2740974"/>
                <a:gd name="connsiteY6" fmla="*/ 1514 h 3494595"/>
                <a:gd name="connsiteX0" fmla="*/ 94872 w 2736173"/>
                <a:gd name="connsiteY0" fmla="*/ 1514 h 3499838"/>
                <a:gd name="connsiteX1" fmla="*/ 2736173 w 2736173"/>
                <a:gd name="connsiteY1" fmla="*/ 2642815 h 3499838"/>
                <a:gd name="connsiteX2" fmla="*/ 2617426 w 2736173"/>
                <a:gd name="connsiteY2" fmla="*/ 3428257 h 3499838"/>
                <a:gd name="connsiteX3" fmla="*/ 2587169 w 2736173"/>
                <a:gd name="connsiteY3" fmla="*/ 3494595 h 3499838"/>
                <a:gd name="connsiteX4" fmla="*/ 5247 w 2736173"/>
                <a:gd name="connsiteY4" fmla="*/ 3499838 h 3499838"/>
                <a:gd name="connsiteX5" fmla="*/ 223 w 2736173"/>
                <a:gd name="connsiteY5" fmla="*/ 0 h 3499838"/>
                <a:gd name="connsiteX6" fmla="*/ 94872 w 2736173"/>
                <a:gd name="connsiteY6" fmla="*/ 1514 h 3499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36173" h="3499838">
                  <a:moveTo>
                    <a:pt x="94872" y="1514"/>
                  </a:moveTo>
                  <a:cubicBezTo>
                    <a:pt x="1553622" y="1514"/>
                    <a:pt x="2736173" y="1184065"/>
                    <a:pt x="2736173" y="2642815"/>
                  </a:cubicBezTo>
                  <a:cubicBezTo>
                    <a:pt x="2736173" y="2916331"/>
                    <a:pt x="2694599" y="3180136"/>
                    <a:pt x="2617426" y="3428257"/>
                  </a:cubicBezTo>
                  <a:lnTo>
                    <a:pt x="2587169" y="3494595"/>
                  </a:lnTo>
                  <a:lnTo>
                    <a:pt x="5247" y="3499838"/>
                  </a:lnTo>
                  <a:cubicBezTo>
                    <a:pt x="6922" y="2339924"/>
                    <a:pt x="-1452" y="1159914"/>
                    <a:pt x="223" y="0"/>
                  </a:cubicBezTo>
                  <a:lnTo>
                    <a:pt x="94872" y="1514"/>
                  </a:lnTo>
                  <a:close/>
                </a:path>
              </a:pathLst>
            </a:custGeom>
            <a:noFill/>
            <a:ln w="6350">
              <a:solidFill>
                <a:srgbClr val="C6C6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12" name="Tijdelijke aanduiding voor tekst 14">
            <a:extLst>
              <a:ext uri="{FF2B5EF4-FFF2-40B4-BE49-F238E27FC236}">
                <a16:creationId xmlns:a16="http://schemas.microsoft.com/office/drawing/2014/main" id="{2EEDD41F-737F-4C7C-B992-DD6003FCB910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873887" y="3307451"/>
            <a:ext cx="2685144" cy="2685144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3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4A180B84-716C-417F-9AC0-648F09D7ADF5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989454" y="3423018"/>
            <a:ext cx="2454011" cy="2454011"/>
          </a:xfrm>
          <a:prstGeom prst="ellipse">
            <a:avLst/>
          </a:prstGeom>
          <a:solidFill>
            <a:schemeClr val="accent1"/>
          </a:solidFill>
        </p:spPr>
        <p:txBody>
          <a:bodyPr lIns="36000" tIns="1152000" rIns="36000" bIns="36000" anchor="t"/>
          <a:lstStyle>
            <a:lvl1pPr marL="0" indent="0" algn="ctr"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93731CD7-A314-48BE-9B93-32AB024F9D2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140539" y="4054729"/>
            <a:ext cx="2151840" cy="817562"/>
          </a:xfrm>
        </p:spPr>
        <p:txBody>
          <a:bodyPr anchor="ctr"/>
          <a:lstStyle>
            <a:lvl1pPr marL="0" indent="0" algn="ctr">
              <a:buNone/>
              <a:defRPr sz="7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XX%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F3348C7A-09D6-4FDE-B149-AB53E22B63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1135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4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31606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Text + Chart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6312000" y="1678521"/>
            <a:ext cx="5447437" cy="4312704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8" name="Tijdelijke aanduiding voor dianummer 5">
            <a:extLst>
              <a:ext uri="{FF2B5EF4-FFF2-40B4-BE49-F238E27FC236}">
                <a16:creationId xmlns:a16="http://schemas.microsoft.com/office/drawing/2014/main" id="{11C43881-6FB0-429A-8FEF-3DF64F0DD7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8077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32564" y="1671723"/>
            <a:ext cx="5447437" cy="4319502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6308002" y="1665290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31606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Chart + Text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jdelijke aanduiding voor dianummer 5">
            <a:extLst>
              <a:ext uri="{FF2B5EF4-FFF2-40B4-BE49-F238E27FC236}">
                <a16:creationId xmlns:a16="http://schemas.microsoft.com/office/drawing/2014/main" id="{858266A9-2D17-427C-8200-CFD22E3829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914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2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32564" y="1665288"/>
            <a:ext cx="5183050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077218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Charts 2x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hart Placeholder 15">
            <a:extLst>
              <a:ext uri="{FF2B5EF4-FFF2-40B4-BE49-F238E27FC236}">
                <a16:creationId xmlns:a16="http://schemas.microsoft.com/office/drawing/2014/main" id="{949AE6E7-BED0-400A-B69A-EFC85DB55CD5}"/>
              </a:ext>
            </a:extLst>
          </p:cNvPr>
          <p:cNvSpPr>
            <a:spLocks noGrp="1"/>
          </p:cNvSpPr>
          <p:nvPr>
            <p:ph type="chart" sz="quarter" idx="17" hasCustomPrompt="1"/>
          </p:nvPr>
        </p:nvSpPr>
        <p:spPr>
          <a:xfrm>
            <a:off x="6572388" y="1665288"/>
            <a:ext cx="5183050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10" name="Tijdelijke aanduiding voor dianummer 5">
            <a:extLst>
              <a:ext uri="{FF2B5EF4-FFF2-40B4-BE49-F238E27FC236}">
                <a16:creationId xmlns:a16="http://schemas.microsoft.com/office/drawing/2014/main" id="{4AE75706-E6AD-46F3-BDD5-1F4E4B63CA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728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title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9">
            <a:extLst>
              <a:ext uri="{FF2B5EF4-FFF2-40B4-BE49-F238E27FC236}">
                <a16:creationId xmlns:a16="http://schemas.microsoft.com/office/drawing/2014/main" id="{5DC56EDC-368B-4229-ACD1-05573E4785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77000" y="0"/>
            <a:ext cx="5715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cxnSp>
        <p:nvCxnSpPr>
          <p:cNvPr id="16" name="Straight Connector 12">
            <a:extLst>
              <a:ext uri="{FF2B5EF4-FFF2-40B4-BE49-F238E27FC236}">
                <a16:creationId xmlns:a16="http://schemas.microsoft.com/office/drawing/2014/main" id="{98CF3967-BA68-4FF9-B3A3-2632FC3235B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625CA271-7324-46AD-9A86-A1DE535F24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2962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white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8BF0D397-3822-4E9A-BB88-31EEFD96957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271212" y="0"/>
            <a:ext cx="7920788" cy="6857998"/>
          </a:xfrm>
          <a:prstGeom prst="rect">
            <a:avLst/>
          </a:prstGeom>
          <a:solidFill>
            <a:srgbClr val="EDEDED"/>
          </a:solidFill>
        </p:spPr>
        <p:txBody>
          <a:bodyPr lIns="1944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5" name="Lijn cirkel">
            <a:extLst>
              <a:ext uri="{FF2B5EF4-FFF2-40B4-BE49-F238E27FC236}">
                <a16:creationId xmlns:a16="http://schemas.microsoft.com/office/drawing/2014/main" id="{0F7A16FA-5B3C-4B3D-AAD4-63283AABE9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35754" y="-40866"/>
            <a:ext cx="7222491" cy="6926578"/>
          </a:xfrm>
          <a:custGeom>
            <a:avLst/>
            <a:gdLst>
              <a:gd name="connsiteX0" fmla="*/ 0 w 7150981"/>
              <a:gd name="connsiteY0" fmla="*/ 0 h 6857998"/>
              <a:gd name="connsiteX1" fmla="*/ 6008518 w 7150981"/>
              <a:gd name="connsiteY1" fmla="*/ 0 h 6857998"/>
              <a:gd name="connsiteX2" fmla="*/ 6113953 w 7150981"/>
              <a:gd name="connsiteY2" fmla="*/ 134168 h 6857998"/>
              <a:gd name="connsiteX3" fmla="*/ 7146492 w 7150981"/>
              <a:gd name="connsiteY3" fmla="*/ 3038864 h 6857998"/>
              <a:gd name="connsiteX4" fmla="*/ 7150981 w 7150981"/>
              <a:gd name="connsiteY4" fmla="*/ 3257325 h 6857998"/>
              <a:gd name="connsiteX5" fmla="*/ 7150981 w 7150981"/>
              <a:gd name="connsiteY5" fmla="*/ 3257422 h 6857998"/>
              <a:gd name="connsiteX6" fmla="*/ 7145010 w 7150981"/>
              <a:gd name="connsiteY6" fmla="*/ 3509309 h 6857998"/>
              <a:gd name="connsiteX7" fmla="*/ 5794921 w 7150981"/>
              <a:gd name="connsiteY7" fmla="*/ 6767187 h 6857998"/>
              <a:gd name="connsiteX8" fmla="*/ 5708341 w 7150981"/>
              <a:gd name="connsiteY8" fmla="*/ 6857998 h 6857998"/>
              <a:gd name="connsiteX9" fmla="*/ 0 w 7150981"/>
              <a:gd name="connsiteY9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150981" h="6857998">
                <a:moveTo>
                  <a:pt x="0" y="0"/>
                </a:moveTo>
                <a:lnTo>
                  <a:pt x="6008518" y="0"/>
                </a:lnTo>
                <a:lnTo>
                  <a:pt x="6113953" y="134168"/>
                </a:lnTo>
                <a:cubicBezTo>
                  <a:pt x="6724567" y="950655"/>
                  <a:pt x="7101731" y="1951872"/>
                  <a:pt x="7146492" y="3038864"/>
                </a:cubicBezTo>
                <a:lnTo>
                  <a:pt x="7150981" y="3257325"/>
                </a:lnTo>
                <a:lnTo>
                  <a:pt x="7150981" y="3257422"/>
                </a:lnTo>
                <a:lnTo>
                  <a:pt x="7145010" y="3509309"/>
                </a:lnTo>
                <a:cubicBezTo>
                  <a:pt x="7085507" y="4761489"/>
                  <a:pt x="6584806" y="5898120"/>
                  <a:pt x="5794921" y="6767187"/>
                </a:cubicBezTo>
                <a:lnTo>
                  <a:pt x="5708341" y="6857998"/>
                </a:lnTo>
                <a:lnTo>
                  <a:pt x="0" y="6857998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3" name="Transparant cirkel">
            <a:extLst>
              <a:ext uri="{FF2B5EF4-FFF2-40B4-BE49-F238E27FC236}">
                <a16:creationId xmlns:a16="http://schemas.microsoft.com/office/drawing/2014/main" id="{F4244A04-EB17-4A00-9A6D-A44DBA2CA34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" y="-6577"/>
            <a:ext cx="6682982" cy="6857999"/>
          </a:xfrm>
          <a:custGeom>
            <a:avLst/>
            <a:gdLst>
              <a:gd name="connsiteX0" fmla="*/ 0 w 6682982"/>
              <a:gd name="connsiteY0" fmla="*/ 0 h 6857999"/>
              <a:gd name="connsiteX1" fmla="*/ 5362350 w 6682982"/>
              <a:gd name="connsiteY1" fmla="*/ 0 h 6857999"/>
              <a:gd name="connsiteX2" fmla="*/ 5448499 w 6682982"/>
              <a:gd name="connsiteY2" fmla="*/ 90359 h 6857999"/>
              <a:gd name="connsiteX3" fmla="*/ 6682982 w 6682982"/>
              <a:gd name="connsiteY3" fmla="*/ 3285496 h 6857999"/>
              <a:gd name="connsiteX4" fmla="*/ 5126120 w 6682982"/>
              <a:gd name="connsiteY4" fmla="*/ 6803013 h 6857999"/>
              <a:gd name="connsiteX5" fmla="*/ 5062641 w 6682982"/>
              <a:gd name="connsiteY5" fmla="*/ 6857999 h 6857999"/>
              <a:gd name="connsiteX6" fmla="*/ 0 w 6682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82982" h="6857999">
                <a:moveTo>
                  <a:pt x="0" y="0"/>
                </a:moveTo>
                <a:lnTo>
                  <a:pt x="5362350" y="0"/>
                </a:lnTo>
                <a:lnTo>
                  <a:pt x="5448499" y="90359"/>
                </a:lnTo>
                <a:cubicBezTo>
                  <a:pt x="6215505" y="934253"/>
                  <a:pt x="6682982" y="2055282"/>
                  <a:pt x="6682982" y="3285496"/>
                </a:cubicBezTo>
                <a:cubicBezTo>
                  <a:pt x="6682982" y="4679739"/>
                  <a:pt x="6082533" y="5933739"/>
                  <a:pt x="5126120" y="6803013"/>
                </a:cubicBezTo>
                <a:lnTo>
                  <a:pt x="5062641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1" name="Paarse cirkel">
            <a:extLst>
              <a:ext uri="{FF2B5EF4-FFF2-40B4-BE49-F238E27FC236}">
                <a16:creationId xmlns:a16="http://schemas.microsoft.com/office/drawing/2014/main" id="{2E976B8F-BFEA-49ED-ADFF-ADBF3998D5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" y="0"/>
            <a:ext cx="6250982" cy="6857999"/>
          </a:xfrm>
          <a:custGeom>
            <a:avLst/>
            <a:gdLst>
              <a:gd name="connsiteX0" fmla="*/ 0 w 6250982"/>
              <a:gd name="connsiteY0" fmla="*/ 0 h 6857999"/>
              <a:gd name="connsiteX1" fmla="*/ 4734347 w 6250982"/>
              <a:gd name="connsiteY1" fmla="*/ 0 h 6857999"/>
              <a:gd name="connsiteX2" fmla="*/ 4835653 w 6250982"/>
              <a:gd name="connsiteY2" fmla="*/ 87754 h 6857999"/>
              <a:gd name="connsiteX3" fmla="*/ 6250982 w 6250982"/>
              <a:gd name="connsiteY3" fmla="*/ 3285496 h 6857999"/>
              <a:gd name="connsiteX4" fmla="*/ 4515707 w 6250982"/>
              <a:gd name="connsiteY4" fmla="*/ 6747265 h 6857999"/>
              <a:gd name="connsiteX5" fmla="*/ 4359988 w 6250982"/>
              <a:gd name="connsiteY5" fmla="*/ 6857999 h 6857999"/>
              <a:gd name="connsiteX6" fmla="*/ 0 w 6250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50982" h="6857999">
                <a:moveTo>
                  <a:pt x="0" y="0"/>
                </a:moveTo>
                <a:lnTo>
                  <a:pt x="4734347" y="0"/>
                </a:lnTo>
                <a:lnTo>
                  <a:pt x="4835653" y="87754"/>
                </a:lnTo>
                <a:cubicBezTo>
                  <a:pt x="5705119" y="878002"/>
                  <a:pt x="6250982" y="2018003"/>
                  <a:pt x="6250982" y="3285496"/>
                </a:cubicBezTo>
                <a:cubicBezTo>
                  <a:pt x="6250982" y="4702107"/>
                  <a:pt x="5569126" y="5959461"/>
                  <a:pt x="4515707" y="6747265"/>
                </a:cubicBezTo>
                <a:lnTo>
                  <a:pt x="4359988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838201" y="2425782"/>
            <a:ext cx="3626162" cy="1914359"/>
          </a:xfrm>
        </p:spPr>
        <p:txBody>
          <a:bodyPr anchor="b"/>
          <a:lstStyle>
            <a:lvl1pPr algn="l">
              <a:defRPr sz="4500" b="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Place title of presentation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838201" y="4584031"/>
            <a:ext cx="3626162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 Name speaker</a:t>
            </a:r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211CDDC3-B778-4363-9CD2-45462712CD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2963" y="514350"/>
            <a:ext cx="1389807" cy="1325563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3" name="Tijdelijke aanduiding voor tekst 32">
            <a:extLst>
              <a:ext uri="{FF2B5EF4-FFF2-40B4-BE49-F238E27FC236}">
                <a16:creationId xmlns:a16="http://schemas.microsoft.com/office/drawing/2014/main" id="{B8CAB5EA-7B6D-48FA-9903-3B83E421A15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2963" y="4414779"/>
            <a:ext cx="3620753" cy="5105"/>
          </a:xfrm>
          <a:solidFill>
            <a:schemeClr val="accent2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58551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(white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6FDC2AD0-20F9-4A7E-9E89-6B29225F1AC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BFD6359A-04C0-4185-A2DB-C2295FA031B9}"/>
              </a:ext>
            </a:extLst>
          </p:cNvPr>
          <p:cNvGrpSpPr/>
          <p:nvPr userDrawn="1"/>
        </p:nvGrpSpPr>
        <p:grpSpPr>
          <a:xfrm>
            <a:off x="4672086" y="2075156"/>
            <a:ext cx="2849929" cy="2707616"/>
            <a:chOff x="4672086" y="2075156"/>
            <a:chExt cx="2849929" cy="2707616"/>
          </a:xfrm>
        </p:grpSpPr>
        <p:sp>
          <p:nvSpPr>
            <p:cNvPr id="5" name="Vrije vorm: vorm 4">
              <a:extLst>
                <a:ext uri="{FF2B5EF4-FFF2-40B4-BE49-F238E27FC236}">
                  <a16:creationId xmlns:a16="http://schemas.microsoft.com/office/drawing/2014/main" id="{B984A5EF-105B-401B-B2F9-2AD53A6B5B76}"/>
                </a:ext>
              </a:extLst>
            </p:cNvPr>
            <p:cNvSpPr/>
            <p:nvPr/>
          </p:nvSpPr>
          <p:spPr>
            <a:xfrm>
              <a:off x="4944973" y="4129237"/>
              <a:ext cx="2575757" cy="653535"/>
            </a:xfrm>
            <a:custGeom>
              <a:avLst/>
              <a:gdLst>
                <a:gd name="connsiteX0" fmla="*/ 1020881 w 2575757"/>
                <a:gd name="connsiteY0" fmla="*/ 384936 h 653535"/>
                <a:gd name="connsiteX1" fmla="*/ 1024379 w 2575757"/>
                <a:gd name="connsiteY1" fmla="*/ 373042 h 653535"/>
                <a:gd name="connsiteX2" fmla="*/ 1109045 w 2575757"/>
                <a:gd name="connsiteY2" fmla="*/ 274390 h 653535"/>
                <a:gd name="connsiteX3" fmla="*/ 1132835 w 2575757"/>
                <a:gd name="connsiteY3" fmla="*/ 271591 h 653535"/>
                <a:gd name="connsiteX4" fmla="*/ 1130736 w 2575757"/>
                <a:gd name="connsiteY4" fmla="*/ 296779 h 653535"/>
                <a:gd name="connsiteX5" fmla="*/ 1034875 w 2575757"/>
                <a:gd name="connsiteY5" fmla="*/ 382138 h 653535"/>
                <a:gd name="connsiteX6" fmla="*/ 1020881 w 2575757"/>
                <a:gd name="connsiteY6" fmla="*/ 384936 h 653535"/>
                <a:gd name="connsiteX7" fmla="*/ 632540 w 2575757"/>
                <a:gd name="connsiteY7" fmla="*/ 342257 h 653535"/>
                <a:gd name="connsiteX8" fmla="*/ 645135 w 2575757"/>
                <a:gd name="connsiteY8" fmla="*/ 350653 h 653535"/>
                <a:gd name="connsiteX9" fmla="*/ 493997 w 2575757"/>
                <a:gd name="connsiteY9" fmla="*/ 471694 h 653535"/>
                <a:gd name="connsiteX10" fmla="*/ 638838 w 2575757"/>
                <a:gd name="connsiteY10" fmla="*/ 305175 h 653535"/>
                <a:gd name="connsiteX11" fmla="*/ 629742 w 2575757"/>
                <a:gd name="connsiteY11" fmla="*/ 322667 h 653535"/>
                <a:gd name="connsiteX12" fmla="*/ 632540 w 2575757"/>
                <a:gd name="connsiteY12" fmla="*/ 342257 h 653535"/>
                <a:gd name="connsiteX13" fmla="*/ 1230095 w 2575757"/>
                <a:gd name="connsiteY13" fmla="*/ 429715 h 653535"/>
                <a:gd name="connsiteX14" fmla="*/ 1227996 w 2575757"/>
                <a:gd name="connsiteY14" fmla="*/ 406626 h 653535"/>
                <a:gd name="connsiteX15" fmla="*/ 1204905 w 2575757"/>
                <a:gd name="connsiteY15" fmla="*/ 403827 h 653535"/>
                <a:gd name="connsiteX16" fmla="*/ 1189512 w 2575757"/>
                <a:gd name="connsiteY16" fmla="*/ 417820 h 653535"/>
                <a:gd name="connsiteX17" fmla="*/ 1139132 w 2575757"/>
                <a:gd name="connsiteY17" fmla="*/ 468196 h 653535"/>
                <a:gd name="connsiteX18" fmla="*/ 1048170 w 2575757"/>
                <a:gd name="connsiteY18" fmla="*/ 482189 h 653535"/>
                <a:gd name="connsiteX19" fmla="*/ 1020881 w 2575757"/>
                <a:gd name="connsiteY19" fmla="*/ 443008 h 653535"/>
                <a:gd name="connsiteX20" fmla="*/ 1037674 w 2575757"/>
                <a:gd name="connsiteY20" fmla="*/ 438810 h 653535"/>
                <a:gd name="connsiteX21" fmla="*/ 1167121 w 2575757"/>
                <a:gd name="connsiteY21" fmla="*/ 324066 h 653535"/>
                <a:gd name="connsiteX22" fmla="*/ 1183214 w 2575757"/>
                <a:gd name="connsiteY22" fmla="*/ 277189 h 653535"/>
                <a:gd name="connsiteX23" fmla="*/ 1125838 w 2575757"/>
                <a:gd name="connsiteY23" fmla="*/ 217018 h 653535"/>
                <a:gd name="connsiteX24" fmla="*/ 1092951 w 2575757"/>
                <a:gd name="connsiteY24" fmla="*/ 228212 h 653535"/>
                <a:gd name="connsiteX25" fmla="*/ 971201 w 2575757"/>
                <a:gd name="connsiteY25" fmla="*/ 381438 h 653535"/>
                <a:gd name="connsiteX26" fmla="*/ 961405 w 2575757"/>
                <a:gd name="connsiteY26" fmla="*/ 406626 h 653535"/>
                <a:gd name="connsiteX27" fmla="*/ 936915 w 2575757"/>
                <a:gd name="connsiteY27" fmla="*/ 411523 h 653535"/>
                <a:gd name="connsiteX28" fmla="*/ 866244 w 2575757"/>
                <a:gd name="connsiteY28" fmla="*/ 366745 h 653535"/>
                <a:gd name="connsiteX29" fmla="*/ 836157 w 2575757"/>
                <a:gd name="connsiteY29" fmla="*/ 347854 h 653535"/>
                <a:gd name="connsiteX30" fmla="*/ 843154 w 2575757"/>
                <a:gd name="connsiteY30" fmla="*/ 343657 h 653535"/>
                <a:gd name="connsiteX31" fmla="*/ 951609 w 2575757"/>
                <a:gd name="connsiteY31" fmla="*/ 249902 h 653535"/>
                <a:gd name="connsiteX32" fmla="*/ 967003 w 2575757"/>
                <a:gd name="connsiteY32" fmla="*/ 205124 h 653535"/>
                <a:gd name="connsiteX33" fmla="*/ 942513 w 2575757"/>
                <a:gd name="connsiteY33" fmla="*/ 191130 h 653535"/>
                <a:gd name="connsiteX34" fmla="*/ 911726 w 2575757"/>
                <a:gd name="connsiteY34" fmla="*/ 214219 h 653535"/>
                <a:gd name="connsiteX35" fmla="*/ 848752 w 2575757"/>
                <a:gd name="connsiteY35" fmla="*/ 270892 h 653535"/>
                <a:gd name="connsiteX36" fmla="*/ 808868 w 2575757"/>
                <a:gd name="connsiteY36" fmla="*/ 300277 h 653535"/>
                <a:gd name="connsiteX37" fmla="*/ 797673 w 2575757"/>
                <a:gd name="connsiteY37" fmla="*/ 293281 h 653535"/>
                <a:gd name="connsiteX38" fmla="*/ 801171 w 2575757"/>
                <a:gd name="connsiteY38" fmla="*/ 247803 h 653535"/>
                <a:gd name="connsiteX39" fmla="*/ 820763 w 2575757"/>
                <a:gd name="connsiteY39" fmla="*/ 135857 h 653535"/>
                <a:gd name="connsiteX40" fmla="*/ 815865 w 2575757"/>
                <a:gd name="connsiteY40" fmla="*/ 83383 h 653535"/>
                <a:gd name="connsiteX41" fmla="*/ 797673 w 2575757"/>
                <a:gd name="connsiteY41" fmla="*/ 76386 h 653535"/>
                <a:gd name="connsiteX42" fmla="*/ 761288 w 2575757"/>
                <a:gd name="connsiteY42" fmla="*/ 129560 h 653535"/>
                <a:gd name="connsiteX43" fmla="*/ 755690 w 2575757"/>
                <a:gd name="connsiteY43" fmla="*/ 185533 h 653535"/>
                <a:gd name="connsiteX44" fmla="*/ 743795 w 2575757"/>
                <a:gd name="connsiteY44" fmla="*/ 297479 h 653535"/>
                <a:gd name="connsiteX45" fmla="*/ 738897 w 2575757"/>
                <a:gd name="connsiteY45" fmla="*/ 447906 h 653535"/>
                <a:gd name="connsiteX46" fmla="*/ 737497 w 2575757"/>
                <a:gd name="connsiteY46" fmla="*/ 462599 h 653535"/>
                <a:gd name="connsiteX47" fmla="*/ 733299 w 2575757"/>
                <a:gd name="connsiteY47" fmla="*/ 456302 h 653535"/>
                <a:gd name="connsiteX48" fmla="*/ 716506 w 2575757"/>
                <a:gd name="connsiteY48" fmla="*/ 370943 h 653535"/>
                <a:gd name="connsiteX49" fmla="*/ 716506 w 2575757"/>
                <a:gd name="connsiteY49" fmla="*/ 321267 h 653535"/>
                <a:gd name="connsiteX50" fmla="*/ 714407 w 2575757"/>
                <a:gd name="connsiteY50" fmla="*/ 288383 h 653535"/>
                <a:gd name="connsiteX51" fmla="*/ 673823 w 2575757"/>
                <a:gd name="connsiteY51" fmla="*/ 239407 h 653535"/>
                <a:gd name="connsiteX52" fmla="*/ 637438 w 2575757"/>
                <a:gd name="connsiteY52" fmla="*/ 249202 h 653535"/>
                <a:gd name="connsiteX53" fmla="*/ 440119 w 2575757"/>
                <a:gd name="connsiteY53" fmla="*/ 433913 h 653535"/>
                <a:gd name="connsiteX54" fmla="*/ 433122 w 2575757"/>
                <a:gd name="connsiteY54" fmla="*/ 447906 h 653535"/>
                <a:gd name="connsiteX55" fmla="*/ 431023 w 2575757"/>
                <a:gd name="connsiteY55" fmla="*/ 436711 h 653535"/>
                <a:gd name="connsiteX56" fmla="*/ 426125 w 2575757"/>
                <a:gd name="connsiteY56" fmla="*/ 301677 h 653535"/>
                <a:gd name="connsiteX57" fmla="*/ 421227 w 2575757"/>
                <a:gd name="connsiteY57" fmla="*/ 248503 h 653535"/>
                <a:gd name="connsiteX58" fmla="*/ 375046 w 2575757"/>
                <a:gd name="connsiteY58" fmla="*/ 227513 h 653535"/>
                <a:gd name="connsiteX59" fmla="*/ 333063 w 2575757"/>
                <a:gd name="connsiteY59" fmla="*/ 265294 h 653535"/>
                <a:gd name="connsiteX60" fmla="*/ 246299 w 2575757"/>
                <a:gd name="connsiteY60" fmla="*/ 408725 h 653535"/>
                <a:gd name="connsiteX61" fmla="*/ 222509 w 2575757"/>
                <a:gd name="connsiteY61" fmla="*/ 459800 h 653535"/>
                <a:gd name="connsiteX62" fmla="*/ 220410 w 2575757"/>
                <a:gd name="connsiteY62" fmla="*/ 449305 h 653535"/>
                <a:gd name="connsiteX63" fmla="*/ 215512 w 2575757"/>
                <a:gd name="connsiteY63" fmla="*/ 346455 h 653535"/>
                <a:gd name="connsiteX64" fmla="*/ 202217 w 2575757"/>
                <a:gd name="connsiteY64" fmla="*/ 257598 h 653535"/>
                <a:gd name="connsiteX65" fmla="*/ 156036 w 2575757"/>
                <a:gd name="connsiteY65" fmla="*/ 247103 h 653535"/>
                <a:gd name="connsiteX66" fmla="*/ 129447 w 2575757"/>
                <a:gd name="connsiteY66" fmla="*/ 286984 h 653535"/>
                <a:gd name="connsiteX67" fmla="*/ 85365 w 2575757"/>
                <a:gd name="connsiteY67" fmla="*/ 408725 h 653535"/>
                <a:gd name="connsiteX68" fmla="*/ 78368 w 2575757"/>
                <a:gd name="connsiteY68" fmla="*/ 425517 h 653535"/>
                <a:gd name="connsiteX69" fmla="*/ 65773 w 2575757"/>
                <a:gd name="connsiteY69" fmla="*/ 424817 h 653535"/>
                <a:gd name="connsiteX70" fmla="*/ 60875 w 2575757"/>
                <a:gd name="connsiteY70" fmla="*/ 398230 h 653535"/>
                <a:gd name="connsiteX71" fmla="*/ 60875 w 2575757"/>
                <a:gd name="connsiteY71" fmla="*/ 293981 h 653535"/>
                <a:gd name="connsiteX72" fmla="*/ 45481 w 2575757"/>
                <a:gd name="connsiteY72" fmla="*/ 257598 h 653535"/>
                <a:gd name="connsiteX73" fmla="*/ 34986 w 2575757"/>
                <a:gd name="connsiteY73" fmla="*/ 254100 h 653535"/>
                <a:gd name="connsiteX74" fmla="*/ 0 w 2575757"/>
                <a:gd name="connsiteY74" fmla="*/ 293281 h 653535"/>
                <a:gd name="connsiteX75" fmla="*/ 3499 w 2575757"/>
                <a:gd name="connsiteY75" fmla="*/ 421319 h 653535"/>
                <a:gd name="connsiteX76" fmla="*/ 17493 w 2575757"/>
                <a:gd name="connsiteY76" fmla="*/ 509476 h 653535"/>
                <a:gd name="connsiteX77" fmla="*/ 86065 w 2575757"/>
                <a:gd name="connsiteY77" fmla="*/ 527667 h 653535"/>
                <a:gd name="connsiteX78" fmla="*/ 107056 w 2575757"/>
                <a:gd name="connsiteY78" fmla="*/ 494783 h 653535"/>
                <a:gd name="connsiteX79" fmla="*/ 134345 w 2575757"/>
                <a:gd name="connsiteY79" fmla="*/ 396131 h 653535"/>
                <a:gd name="connsiteX80" fmla="*/ 141342 w 2575757"/>
                <a:gd name="connsiteY80" fmla="*/ 371643 h 653535"/>
                <a:gd name="connsiteX81" fmla="*/ 148339 w 2575757"/>
                <a:gd name="connsiteY81" fmla="*/ 363247 h 653535"/>
                <a:gd name="connsiteX82" fmla="*/ 154637 w 2575757"/>
                <a:gd name="connsiteY82" fmla="*/ 371643 h 653535"/>
                <a:gd name="connsiteX83" fmla="*/ 158835 w 2575757"/>
                <a:gd name="connsiteY83" fmla="*/ 394032 h 653535"/>
                <a:gd name="connsiteX84" fmla="*/ 170030 w 2575757"/>
                <a:gd name="connsiteY84" fmla="*/ 490585 h 653535"/>
                <a:gd name="connsiteX85" fmla="*/ 189622 w 2575757"/>
                <a:gd name="connsiteY85" fmla="*/ 541660 h 653535"/>
                <a:gd name="connsiteX86" fmla="*/ 241401 w 2575757"/>
                <a:gd name="connsiteY86" fmla="*/ 538162 h 653535"/>
                <a:gd name="connsiteX87" fmla="*/ 245599 w 2575757"/>
                <a:gd name="connsiteY87" fmla="*/ 529067 h 653535"/>
                <a:gd name="connsiteX88" fmla="*/ 272188 w 2575757"/>
                <a:gd name="connsiteY88" fmla="*/ 463298 h 653535"/>
                <a:gd name="connsiteX89" fmla="*/ 328165 w 2575757"/>
                <a:gd name="connsiteY89" fmla="*/ 338059 h 653535"/>
                <a:gd name="connsiteX90" fmla="*/ 350556 w 2575757"/>
                <a:gd name="connsiteY90" fmla="*/ 307274 h 653535"/>
                <a:gd name="connsiteX91" fmla="*/ 365950 w 2575757"/>
                <a:gd name="connsiteY91" fmla="*/ 312871 h 653535"/>
                <a:gd name="connsiteX92" fmla="*/ 367349 w 2575757"/>
                <a:gd name="connsiteY92" fmla="*/ 338059 h 653535"/>
                <a:gd name="connsiteX93" fmla="*/ 382743 w 2575757"/>
                <a:gd name="connsiteY93" fmla="*/ 498981 h 653535"/>
                <a:gd name="connsiteX94" fmla="*/ 400236 w 2575757"/>
                <a:gd name="connsiteY94" fmla="*/ 564050 h 653535"/>
                <a:gd name="connsiteX95" fmla="*/ 420527 w 2575757"/>
                <a:gd name="connsiteY95" fmla="*/ 581541 h 653535"/>
                <a:gd name="connsiteX96" fmla="*/ 457612 w 2575757"/>
                <a:gd name="connsiteY96" fmla="*/ 545859 h 653535"/>
                <a:gd name="connsiteX97" fmla="*/ 456912 w 2575757"/>
                <a:gd name="connsiteY97" fmla="*/ 532565 h 653535"/>
                <a:gd name="connsiteX98" fmla="*/ 519187 w 2575757"/>
                <a:gd name="connsiteY98" fmla="*/ 522770 h 653535"/>
                <a:gd name="connsiteX99" fmla="*/ 547875 w 2575757"/>
                <a:gd name="connsiteY99" fmla="*/ 506677 h 653535"/>
                <a:gd name="connsiteX100" fmla="*/ 644436 w 2575757"/>
                <a:gd name="connsiteY100" fmla="*/ 421319 h 653535"/>
                <a:gd name="connsiteX101" fmla="*/ 660529 w 2575757"/>
                <a:gd name="connsiteY101" fmla="*/ 405926 h 653535"/>
                <a:gd name="connsiteX102" fmla="*/ 687118 w 2575757"/>
                <a:gd name="connsiteY102" fmla="*/ 475892 h 653535"/>
                <a:gd name="connsiteX103" fmla="*/ 736798 w 2575757"/>
                <a:gd name="connsiteY103" fmla="*/ 503879 h 653535"/>
                <a:gd name="connsiteX104" fmla="*/ 736798 w 2575757"/>
                <a:gd name="connsiteY104" fmla="*/ 523469 h 653535"/>
                <a:gd name="connsiteX105" fmla="*/ 739596 w 2575757"/>
                <a:gd name="connsiteY105" fmla="*/ 549357 h 653535"/>
                <a:gd name="connsiteX106" fmla="*/ 757789 w 2575757"/>
                <a:gd name="connsiteY106" fmla="*/ 569647 h 653535"/>
                <a:gd name="connsiteX107" fmla="*/ 785778 w 2575757"/>
                <a:gd name="connsiteY107" fmla="*/ 555654 h 653535"/>
                <a:gd name="connsiteX108" fmla="*/ 794174 w 2575757"/>
                <a:gd name="connsiteY108" fmla="*/ 526268 h 653535"/>
                <a:gd name="connsiteX109" fmla="*/ 793474 w 2575757"/>
                <a:gd name="connsiteY109" fmla="*/ 458401 h 653535"/>
                <a:gd name="connsiteX110" fmla="*/ 795573 w 2575757"/>
                <a:gd name="connsiteY110" fmla="*/ 409425 h 653535"/>
                <a:gd name="connsiteX111" fmla="*/ 810267 w 2575757"/>
                <a:gd name="connsiteY111" fmla="*/ 414322 h 653535"/>
                <a:gd name="connsiteX112" fmla="*/ 931318 w 2575757"/>
                <a:gd name="connsiteY112" fmla="*/ 489886 h 653535"/>
                <a:gd name="connsiteX113" fmla="*/ 968402 w 2575757"/>
                <a:gd name="connsiteY113" fmla="*/ 517872 h 653535"/>
                <a:gd name="connsiteX114" fmla="*/ 992193 w 2575757"/>
                <a:gd name="connsiteY114" fmla="*/ 519271 h 653535"/>
                <a:gd name="connsiteX115" fmla="*/ 1007586 w 2575757"/>
                <a:gd name="connsiteY115" fmla="*/ 521370 h 653535"/>
                <a:gd name="connsiteX116" fmla="*/ 1062164 w 2575757"/>
                <a:gd name="connsiteY116" fmla="*/ 540261 h 653535"/>
                <a:gd name="connsiteX117" fmla="*/ 1185313 w 2575757"/>
                <a:gd name="connsiteY117" fmla="*/ 486387 h 653535"/>
                <a:gd name="connsiteX118" fmla="*/ 1230095 w 2575757"/>
                <a:gd name="connsiteY118" fmla="*/ 429715 h 653535"/>
                <a:gd name="connsiteX119" fmla="*/ 1887825 w 2575757"/>
                <a:gd name="connsiteY119" fmla="*/ 63092 h 653535"/>
                <a:gd name="connsiteX120" fmla="*/ 1865434 w 2575757"/>
                <a:gd name="connsiteY120" fmla="*/ 56795 h 653535"/>
                <a:gd name="connsiteX121" fmla="*/ 1845143 w 2575757"/>
                <a:gd name="connsiteY121" fmla="*/ 58894 h 653535"/>
                <a:gd name="connsiteX122" fmla="*/ 1677212 w 2575757"/>
                <a:gd name="connsiteY122" fmla="*/ 69389 h 653535"/>
                <a:gd name="connsiteX123" fmla="*/ 1639427 w 2575757"/>
                <a:gd name="connsiteY123" fmla="*/ 71488 h 653535"/>
                <a:gd name="connsiteX124" fmla="*/ 1642926 w 2575757"/>
                <a:gd name="connsiteY124" fmla="*/ 35806 h 653535"/>
                <a:gd name="connsiteX125" fmla="*/ 1623334 w 2575757"/>
                <a:gd name="connsiteY125" fmla="*/ 823 h 653535"/>
                <a:gd name="connsiteX126" fmla="*/ 1590447 w 2575757"/>
                <a:gd name="connsiteY126" fmla="*/ 23212 h 653535"/>
                <a:gd name="connsiteX127" fmla="*/ 1587648 w 2575757"/>
                <a:gd name="connsiteY127" fmla="*/ 33007 h 653535"/>
                <a:gd name="connsiteX128" fmla="*/ 1579951 w 2575757"/>
                <a:gd name="connsiteY128" fmla="*/ 74987 h 653535"/>
                <a:gd name="connsiteX129" fmla="*/ 1561059 w 2575757"/>
                <a:gd name="connsiteY129" fmla="*/ 76386 h 653535"/>
                <a:gd name="connsiteX130" fmla="*/ 1452604 w 2575757"/>
                <a:gd name="connsiteY130" fmla="*/ 83383 h 653535"/>
                <a:gd name="connsiteX131" fmla="*/ 1426015 w 2575757"/>
                <a:gd name="connsiteY131" fmla="*/ 92478 h 653535"/>
                <a:gd name="connsiteX132" fmla="*/ 1426015 w 2575757"/>
                <a:gd name="connsiteY132" fmla="*/ 124662 h 653535"/>
                <a:gd name="connsiteX133" fmla="*/ 1440709 w 2575757"/>
                <a:gd name="connsiteY133" fmla="*/ 130959 h 653535"/>
                <a:gd name="connsiteX134" fmla="*/ 1483391 w 2575757"/>
                <a:gd name="connsiteY134" fmla="*/ 127461 h 653535"/>
                <a:gd name="connsiteX135" fmla="*/ 1572954 w 2575757"/>
                <a:gd name="connsiteY135" fmla="*/ 116267 h 653535"/>
                <a:gd name="connsiteX136" fmla="*/ 1570855 w 2575757"/>
                <a:gd name="connsiteY136" fmla="*/ 133758 h 653535"/>
                <a:gd name="connsiteX137" fmla="*/ 1547765 w 2575757"/>
                <a:gd name="connsiteY137" fmla="*/ 315670 h 653535"/>
                <a:gd name="connsiteX138" fmla="*/ 1530272 w 2575757"/>
                <a:gd name="connsiteY138" fmla="*/ 446507 h 653535"/>
                <a:gd name="connsiteX139" fmla="*/ 1518377 w 2575757"/>
                <a:gd name="connsiteY139" fmla="*/ 480790 h 653535"/>
                <a:gd name="connsiteX140" fmla="*/ 1495286 w 2575757"/>
                <a:gd name="connsiteY140" fmla="*/ 481490 h 653535"/>
                <a:gd name="connsiteX141" fmla="*/ 1491088 w 2575757"/>
                <a:gd name="connsiteY141" fmla="*/ 473094 h 653535"/>
                <a:gd name="connsiteX142" fmla="*/ 1470097 w 2575757"/>
                <a:gd name="connsiteY142" fmla="*/ 370943 h 653535"/>
                <a:gd name="connsiteX143" fmla="*/ 1484091 w 2575757"/>
                <a:gd name="connsiteY143" fmla="*/ 338059 h 653535"/>
                <a:gd name="connsiteX144" fmla="*/ 1494587 w 2575757"/>
                <a:gd name="connsiteY144" fmla="*/ 318469 h 653535"/>
                <a:gd name="connsiteX145" fmla="*/ 1456802 w 2575757"/>
                <a:gd name="connsiteY145" fmla="*/ 246403 h 653535"/>
                <a:gd name="connsiteX146" fmla="*/ 1422516 w 2575757"/>
                <a:gd name="connsiteY146" fmla="*/ 256898 h 653535"/>
                <a:gd name="connsiteX147" fmla="*/ 1415519 w 2575757"/>
                <a:gd name="connsiteY147" fmla="*/ 290482 h 653535"/>
                <a:gd name="connsiteX148" fmla="*/ 1422516 w 2575757"/>
                <a:gd name="connsiteY148" fmla="*/ 429015 h 653535"/>
                <a:gd name="connsiteX149" fmla="*/ 1456802 w 2575757"/>
                <a:gd name="connsiteY149" fmla="*/ 523469 h 653535"/>
                <a:gd name="connsiteX150" fmla="*/ 1528173 w 2575757"/>
                <a:gd name="connsiteY150" fmla="*/ 520671 h 653535"/>
                <a:gd name="connsiteX151" fmla="*/ 1558261 w 2575757"/>
                <a:gd name="connsiteY151" fmla="*/ 440210 h 653535"/>
                <a:gd name="connsiteX152" fmla="*/ 1579252 w 2575757"/>
                <a:gd name="connsiteY152" fmla="*/ 323366 h 653535"/>
                <a:gd name="connsiteX153" fmla="*/ 1578552 w 2575757"/>
                <a:gd name="connsiteY153" fmla="*/ 345755 h 653535"/>
                <a:gd name="connsiteX154" fmla="*/ 1609339 w 2575757"/>
                <a:gd name="connsiteY154" fmla="*/ 589937 h 653535"/>
                <a:gd name="connsiteX155" fmla="*/ 1630331 w 2575757"/>
                <a:gd name="connsiteY155" fmla="*/ 641012 h 653535"/>
                <a:gd name="connsiteX156" fmla="*/ 1653421 w 2575757"/>
                <a:gd name="connsiteY156" fmla="*/ 652207 h 653535"/>
                <a:gd name="connsiteX157" fmla="*/ 1671614 w 2575757"/>
                <a:gd name="connsiteY157" fmla="*/ 626320 h 653535"/>
                <a:gd name="connsiteX158" fmla="*/ 1667416 w 2575757"/>
                <a:gd name="connsiteY158" fmla="*/ 602531 h 653535"/>
                <a:gd name="connsiteX159" fmla="*/ 1643625 w 2575757"/>
                <a:gd name="connsiteY159" fmla="*/ 516473 h 653535"/>
                <a:gd name="connsiteX160" fmla="*/ 1627532 w 2575757"/>
                <a:gd name="connsiteY160" fmla="*/ 352752 h 653535"/>
                <a:gd name="connsiteX161" fmla="*/ 1634529 w 2575757"/>
                <a:gd name="connsiteY161" fmla="*/ 114168 h 653535"/>
                <a:gd name="connsiteX162" fmla="*/ 1645725 w 2575757"/>
                <a:gd name="connsiteY162" fmla="*/ 113468 h 653535"/>
                <a:gd name="connsiteX163" fmla="*/ 1833947 w 2575757"/>
                <a:gd name="connsiteY163" fmla="*/ 107171 h 653535"/>
                <a:gd name="connsiteX164" fmla="*/ 1885026 w 2575757"/>
                <a:gd name="connsiteY164" fmla="*/ 98075 h 653535"/>
                <a:gd name="connsiteX165" fmla="*/ 1887825 w 2575757"/>
                <a:gd name="connsiteY165" fmla="*/ 63092 h 653535"/>
                <a:gd name="connsiteX166" fmla="*/ 1416918 w 2575757"/>
                <a:gd name="connsiteY166" fmla="*/ 166642 h 653535"/>
                <a:gd name="connsiteX167" fmla="*/ 1429513 w 2575757"/>
                <a:gd name="connsiteY167" fmla="*/ 198127 h 653535"/>
                <a:gd name="connsiteX168" fmla="*/ 1454003 w 2575757"/>
                <a:gd name="connsiteY168" fmla="*/ 208622 h 653535"/>
                <a:gd name="connsiteX169" fmla="*/ 1481992 w 2575757"/>
                <a:gd name="connsiteY169" fmla="*/ 179936 h 653535"/>
                <a:gd name="connsiteX170" fmla="*/ 1448406 w 2575757"/>
                <a:gd name="connsiteY170" fmla="*/ 145652 h 653535"/>
                <a:gd name="connsiteX171" fmla="*/ 1416918 w 2575757"/>
                <a:gd name="connsiteY171" fmla="*/ 166642 h 653535"/>
                <a:gd name="connsiteX172" fmla="*/ 2036864 w 2575757"/>
                <a:gd name="connsiteY172" fmla="*/ 235209 h 653535"/>
                <a:gd name="connsiteX173" fmla="*/ 1999779 w 2575757"/>
                <a:gd name="connsiteY173" fmla="*/ 207223 h 653535"/>
                <a:gd name="connsiteX174" fmla="*/ 1940304 w 2575757"/>
                <a:gd name="connsiteY174" fmla="*/ 248503 h 653535"/>
                <a:gd name="connsiteX175" fmla="*/ 1922811 w 2575757"/>
                <a:gd name="connsiteY175" fmla="*/ 277888 h 653535"/>
                <a:gd name="connsiteX176" fmla="*/ 1909516 w 2575757"/>
                <a:gd name="connsiteY176" fmla="*/ 247803 h 653535"/>
                <a:gd name="connsiteX177" fmla="*/ 1878729 w 2575757"/>
                <a:gd name="connsiteY177" fmla="*/ 253400 h 653535"/>
                <a:gd name="connsiteX178" fmla="*/ 1866134 w 2575757"/>
                <a:gd name="connsiteY178" fmla="*/ 274390 h 653535"/>
                <a:gd name="connsiteX179" fmla="*/ 1855638 w 2575757"/>
                <a:gd name="connsiteY179" fmla="*/ 333861 h 653535"/>
                <a:gd name="connsiteX180" fmla="*/ 1864035 w 2575757"/>
                <a:gd name="connsiteY180" fmla="*/ 505978 h 653535"/>
                <a:gd name="connsiteX181" fmla="*/ 1901120 w 2575757"/>
                <a:gd name="connsiteY181" fmla="*/ 532565 h 653535"/>
                <a:gd name="connsiteX182" fmla="*/ 1927709 w 2575757"/>
                <a:gd name="connsiteY182" fmla="*/ 494783 h 653535"/>
                <a:gd name="connsiteX183" fmla="*/ 1925610 w 2575757"/>
                <a:gd name="connsiteY183" fmla="*/ 413623 h 653535"/>
                <a:gd name="connsiteX184" fmla="*/ 1942403 w 2575757"/>
                <a:gd name="connsiteY184" fmla="*/ 324066 h 653535"/>
                <a:gd name="connsiteX185" fmla="*/ 2003278 w 2575757"/>
                <a:gd name="connsiteY185" fmla="*/ 261796 h 653535"/>
                <a:gd name="connsiteX186" fmla="*/ 2027768 w 2575757"/>
                <a:gd name="connsiteY186" fmla="*/ 252701 h 653535"/>
                <a:gd name="connsiteX187" fmla="*/ 2036864 w 2575757"/>
                <a:gd name="connsiteY187" fmla="*/ 235209 h 653535"/>
                <a:gd name="connsiteX188" fmla="*/ 2389519 w 2575757"/>
                <a:gd name="connsiteY188" fmla="*/ 344356 h 653535"/>
                <a:gd name="connsiteX189" fmla="*/ 2399315 w 2575757"/>
                <a:gd name="connsiteY189" fmla="*/ 350653 h 653535"/>
                <a:gd name="connsiteX190" fmla="*/ 2248877 w 2575757"/>
                <a:gd name="connsiteY190" fmla="*/ 472394 h 653535"/>
                <a:gd name="connsiteX191" fmla="*/ 2393018 w 2575757"/>
                <a:gd name="connsiteY191" fmla="*/ 305175 h 653535"/>
                <a:gd name="connsiteX192" fmla="*/ 2384621 w 2575757"/>
                <a:gd name="connsiteY192" fmla="*/ 321967 h 653535"/>
                <a:gd name="connsiteX193" fmla="*/ 2389519 w 2575757"/>
                <a:gd name="connsiteY193" fmla="*/ 344356 h 653535"/>
                <a:gd name="connsiteX194" fmla="*/ 2040363 w 2575757"/>
                <a:gd name="connsiteY194" fmla="*/ 384936 h 653535"/>
                <a:gd name="connsiteX195" fmla="*/ 2047360 w 2575757"/>
                <a:gd name="connsiteY195" fmla="*/ 365346 h 653535"/>
                <a:gd name="connsiteX196" fmla="*/ 2128526 w 2575757"/>
                <a:gd name="connsiteY196" fmla="*/ 273690 h 653535"/>
                <a:gd name="connsiteX197" fmla="*/ 2152317 w 2575757"/>
                <a:gd name="connsiteY197" fmla="*/ 270892 h 653535"/>
                <a:gd name="connsiteX198" fmla="*/ 2150217 w 2575757"/>
                <a:gd name="connsiteY198" fmla="*/ 296079 h 653535"/>
                <a:gd name="connsiteX199" fmla="*/ 2052957 w 2575757"/>
                <a:gd name="connsiteY199" fmla="*/ 382138 h 653535"/>
                <a:gd name="connsiteX200" fmla="*/ 2040363 w 2575757"/>
                <a:gd name="connsiteY200" fmla="*/ 384936 h 653535"/>
                <a:gd name="connsiteX201" fmla="*/ 2496575 w 2575757"/>
                <a:gd name="connsiteY201" fmla="*/ 500381 h 653535"/>
                <a:gd name="connsiteX202" fmla="*/ 2493776 w 2575757"/>
                <a:gd name="connsiteY202" fmla="*/ 468896 h 653535"/>
                <a:gd name="connsiteX203" fmla="*/ 2470686 w 2575757"/>
                <a:gd name="connsiteY203" fmla="*/ 366745 h 653535"/>
                <a:gd name="connsiteX204" fmla="*/ 2469986 w 2575757"/>
                <a:gd name="connsiteY204" fmla="*/ 321967 h 653535"/>
                <a:gd name="connsiteX205" fmla="*/ 2467887 w 2575757"/>
                <a:gd name="connsiteY205" fmla="*/ 291182 h 653535"/>
                <a:gd name="connsiteX206" fmla="*/ 2428003 w 2575757"/>
                <a:gd name="connsiteY206" fmla="*/ 240806 h 653535"/>
                <a:gd name="connsiteX207" fmla="*/ 2391618 w 2575757"/>
                <a:gd name="connsiteY207" fmla="*/ 250601 h 653535"/>
                <a:gd name="connsiteX208" fmla="*/ 2200597 w 2575757"/>
                <a:gd name="connsiteY208" fmla="*/ 424817 h 653535"/>
                <a:gd name="connsiteX209" fmla="*/ 2129926 w 2575757"/>
                <a:gd name="connsiteY209" fmla="*/ 482189 h 653535"/>
                <a:gd name="connsiteX210" fmla="*/ 2059954 w 2575757"/>
                <a:gd name="connsiteY210" fmla="*/ 477292 h 653535"/>
                <a:gd name="connsiteX211" fmla="*/ 2041062 w 2575757"/>
                <a:gd name="connsiteY211" fmla="*/ 442309 h 653535"/>
                <a:gd name="connsiteX212" fmla="*/ 2057156 w 2575757"/>
                <a:gd name="connsiteY212" fmla="*/ 438810 h 653535"/>
                <a:gd name="connsiteX213" fmla="*/ 2188002 w 2575757"/>
                <a:gd name="connsiteY213" fmla="*/ 322667 h 653535"/>
                <a:gd name="connsiteX214" fmla="*/ 2203396 w 2575757"/>
                <a:gd name="connsiteY214" fmla="*/ 277888 h 653535"/>
                <a:gd name="connsiteX215" fmla="*/ 2145320 w 2575757"/>
                <a:gd name="connsiteY215" fmla="*/ 217018 h 653535"/>
                <a:gd name="connsiteX216" fmla="*/ 2112433 w 2575757"/>
                <a:gd name="connsiteY216" fmla="*/ 228212 h 653535"/>
                <a:gd name="connsiteX217" fmla="*/ 1991383 w 2575757"/>
                <a:gd name="connsiteY217" fmla="*/ 382837 h 653535"/>
                <a:gd name="connsiteX218" fmla="*/ 1961995 w 2575757"/>
                <a:gd name="connsiteY218" fmla="*/ 421319 h 653535"/>
                <a:gd name="connsiteX219" fmla="*/ 1957796 w 2575757"/>
                <a:gd name="connsiteY219" fmla="*/ 439510 h 653535"/>
                <a:gd name="connsiteX220" fmla="*/ 1968292 w 2575757"/>
                <a:gd name="connsiteY220" fmla="*/ 448606 h 653535"/>
                <a:gd name="connsiteX221" fmla="*/ 1991383 w 2575757"/>
                <a:gd name="connsiteY221" fmla="*/ 475193 h 653535"/>
                <a:gd name="connsiteX222" fmla="*/ 2102637 w 2575757"/>
                <a:gd name="connsiteY222" fmla="*/ 538862 h 653535"/>
                <a:gd name="connsiteX223" fmla="*/ 2170509 w 2575757"/>
                <a:gd name="connsiteY223" fmla="*/ 512275 h 653535"/>
                <a:gd name="connsiteX224" fmla="*/ 2180305 w 2575757"/>
                <a:gd name="connsiteY224" fmla="*/ 506677 h 653535"/>
                <a:gd name="connsiteX225" fmla="*/ 2259373 w 2575757"/>
                <a:gd name="connsiteY225" fmla="*/ 529766 h 653535"/>
                <a:gd name="connsiteX226" fmla="*/ 2353834 w 2575757"/>
                <a:gd name="connsiteY226" fmla="*/ 467496 h 653535"/>
                <a:gd name="connsiteX227" fmla="*/ 2414709 w 2575757"/>
                <a:gd name="connsiteY227" fmla="*/ 405926 h 653535"/>
                <a:gd name="connsiteX228" fmla="*/ 2432902 w 2575757"/>
                <a:gd name="connsiteY228" fmla="*/ 462599 h 653535"/>
                <a:gd name="connsiteX229" fmla="*/ 2462989 w 2575757"/>
                <a:gd name="connsiteY229" fmla="*/ 501780 h 653535"/>
                <a:gd name="connsiteX230" fmla="*/ 2496575 w 2575757"/>
                <a:gd name="connsiteY230" fmla="*/ 500381 h 653535"/>
                <a:gd name="connsiteX231" fmla="*/ 2567946 w 2575757"/>
                <a:gd name="connsiteY231" fmla="*/ 228212 h 653535"/>
                <a:gd name="connsiteX232" fmla="*/ 2575643 w 2575757"/>
                <a:gd name="connsiteY232" fmla="*/ 126762 h 653535"/>
                <a:gd name="connsiteX233" fmla="*/ 2572844 w 2575757"/>
                <a:gd name="connsiteY233" fmla="*/ 88280 h 653535"/>
                <a:gd name="connsiteX234" fmla="*/ 2553252 w 2575757"/>
                <a:gd name="connsiteY234" fmla="*/ 64492 h 653535"/>
                <a:gd name="connsiteX235" fmla="*/ 2525263 w 2575757"/>
                <a:gd name="connsiteY235" fmla="*/ 81983 h 653535"/>
                <a:gd name="connsiteX236" fmla="*/ 2515468 w 2575757"/>
                <a:gd name="connsiteY236" fmla="*/ 119065 h 653535"/>
                <a:gd name="connsiteX237" fmla="*/ 2514068 w 2575757"/>
                <a:gd name="connsiteY237" fmla="*/ 365346 h 653535"/>
                <a:gd name="connsiteX238" fmla="*/ 2515468 w 2575757"/>
                <a:gd name="connsiteY238" fmla="*/ 515073 h 653535"/>
                <a:gd name="connsiteX239" fmla="*/ 2517567 w 2575757"/>
                <a:gd name="connsiteY239" fmla="*/ 552155 h 653535"/>
                <a:gd name="connsiteX240" fmla="*/ 2532960 w 2575757"/>
                <a:gd name="connsiteY240" fmla="*/ 569647 h 653535"/>
                <a:gd name="connsiteX241" fmla="*/ 2575643 w 2575757"/>
                <a:gd name="connsiteY241" fmla="*/ 536063 h 653535"/>
                <a:gd name="connsiteX242" fmla="*/ 2570045 w 2575757"/>
                <a:gd name="connsiteY242" fmla="*/ 433213 h 653535"/>
                <a:gd name="connsiteX243" fmla="*/ 2567946 w 2575757"/>
                <a:gd name="connsiteY243" fmla="*/ 228212 h 653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2575757" h="653535">
                  <a:moveTo>
                    <a:pt x="1020881" y="384936"/>
                  </a:moveTo>
                  <a:cubicBezTo>
                    <a:pt x="1022280" y="380039"/>
                    <a:pt x="1022980" y="376540"/>
                    <a:pt x="1024379" y="373042"/>
                  </a:cubicBezTo>
                  <a:cubicBezTo>
                    <a:pt x="1042572" y="330363"/>
                    <a:pt x="1070561" y="297479"/>
                    <a:pt x="1109045" y="274390"/>
                  </a:cubicBezTo>
                  <a:cubicBezTo>
                    <a:pt x="1116042" y="270192"/>
                    <a:pt x="1126538" y="262496"/>
                    <a:pt x="1132835" y="271591"/>
                  </a:cubicBezTo>
                  <a:cubicBezTo>
                    <a:pt x="1136334" y="276489"/>
                    <a:pt x="1134235" y="289783"/>
                    <a:pt x="1130736" y="296779"/>
                  </a:cubicBezTo>
                  <a:cubicBezTo>
                    <a:pt x="1109745" y="338759"/>
                    <a:pt x="1077558" y="367445"/>
                    <a:pt x="1034875" y="382138"/>
                  </a:cubicBezTo>
                  <a:cubicBezTo>
                    <a:pt x="1030677" y="383537"/>
                    <a:pt x="1026479" y="383537"/>
                    <a:pt x="1020881" y="384936"/>
                  </a:cubicBezTo>
                  <a:moveTo>
                    <a:pt x="632540" y="342257"/>
                  </a:moveTo>
                  <a:cubicBezTo>
                    <a:pt x="636739" y="345056"/>
                    <a:pt x="640937" y="347854"/>
                    <a:pt x="645135" y="350653"/>
                  </a:cubicBezTo>
                  <a:cubicBezTo>
                    <a:pt x="632540" y="391233"/>
                    <a:pt x="525484" y="476592"/>
                    <a:pt x="493997" y="471694"/>
                  </a:cubicBezTo>
                  <a:cubicBezTo>
                    <a:pt x="489799" y="435312"/>
                    <a:pt x="596855" y="309373"/>
                    <a:pt x="638838" y="305175"/>
                  </a:cubicBezTo>
                  <a:cubicBezTo>
                    <a:pt x="635339" y="312172"/>
                    <a:pt x="633240" y="317769"/>
                    <a:pt x="629742" y="322667"/>
                  </a:cubicBezTo>
                  <a:cubicBezTo>
                    <a:pt x="622744" y="331062"/>
                    <a:pt x="624844" y="337359"/>
                    <a:pt x="632540" y="342257"/>
                  </a:cubicBezTo>
                  <a:moveTo>
                    <a:pt x="1230095" y="429715"/>
                  </a:moveTo>
                  <a:cubicBezTo>
                    <a:pt x="1233594" y="421319"/>
                    <a:pt x="1234993" y="413623"/>
                    <a:pt x="1227996" y="406626"/>
                  </a:cubicBezTo>
                  <a:cubicBezTo>
                    <a:pt x="1220999" y="400329"/>
                    <a:pt x="1212602" y="398930"/>
                    <a:pt x="1204905" y="403827"/>
                  </a:cubicBezTo>
                  <a:cubicBezTo>
                    <a:pt x="1199308" y="407325"/>
                    <a:pt x="1193710" y="412223"/>
                    <a:pt x="1189512" y="417820"/>
                  </a:cubicBezTo>
                  <a:cubicBezTo>
                    <a:pt x="1175518" y="437411"/>
                    <a:pt x="1159424" y="455602"/>
                    <a:pt x="1139132" y="468196"/>
                  </a:cubicBezTo>
                  <a:cubicBezTo>
                    <a:pt x="1110444" y="485688"/>
                    <a:pt x="1081056" y="495483"/>
                    <a:pt x="1048170" y="482189"/>
                  </a:cubicBezTo>
                  <a:cubicBezTo>
                    <a:pt x="1032076" y="475193"/>
                    <a:pt x="1022280" y="463298"/>
                    <a:pt x="1020881" y="443008"/>
                  </a:cubicBezTo>
                  <a:cubicBezTo>
                    <a:pt x="1027178" y="441609"/>
                    <a:pt x="1032776" y="440909"/>
                    <a:pt x="1037674" y="438810"/>
                  </a:cubicBezTo>
                  <a:cubicBezTo>
                    <a:pt x="1095051" y="418520"/>
                    <a:pt x="1137033" y="377940"/>
                    <a:pt x="1167121" y="324066"/>
                  </a:cubicBezTo>
                  <a:cubicBezTo>
                    <a:pt x="1174818" y="310073"/>
                    <a:pt x="1180415" y="293281"/>
                    <a:pt x="1183214" y="277189"/>
                  </a:cubicBezTo>
                  <a:cubicBezTo>
                    <a:pt x="1190911" y="235209"/>
                    <a:pt x="1165022" y="209322"/>
                    <a:pt x="1125838" y="217018"/>
                  </a:cubicBezTo>
                  <a:cubicBezTo>
                    <a:pt x="1114643" y="219117"/>
                    <a:pt x="1103447" y="222615"/>
                    <a:pt x="1092951" y="228212"/>
                  </a:cubicBezTo>
                  <a:cubicBezTo>
                    <a:pt x="1032776" y="261796"/>
                    <a:pt x="992193" y="312871"/>
                    <a:pt x="971201" y="381438"/>
                  </a:cubicBezTo>
                  <a:cubicBezTo>
                    <a:pt x="968402" y="389834"/>
                    <a:pt x="966303" y="398930"/>
                    <a:pt x="961405" y="406626"/>
                  </a:cubicBezTo>
                  <a:cubicBezTo>
                    <a:pt x="954408" y="417820"/>
                    <a:pt x="947411" y="418520"/>
                    <a:pt x="936915" y="411523"/>
                  </a:cubicBezTo>
                  <a:cubicBezTo>
                    <a:pt x="913125" y="396131"/>
                    <a:pt x="890035" y="381438"/>
                    <a:pt x="866244" y="366745"/>
                  </a:cubicBezTo>
                  <a:cubicBezTo>
                    <a:pt x="857148" y="361148"/>
                    <a:pt x="848052" y="355551"/>
                    <a:pt x="836157" y="347854"/>
                  </a:cubicBezTo>
                  <a:cubicBezTo>
                    <a:pt x="839655" y="345755"/>
                    <a:pt x="841755" y="345056"/>
                    <a:pt x="843154" y="343657"/>
                  </a:cubicBezTo>
                  <a:cubicBezTo>
                    <a:pt x="879539" y="312172"/>
                    <a:pt x="914525" y="279987"/>
                    <a:pt x="951609" y="249902"/>
                  </a:cubicBezTo>
                  <a:cubicBezTo>
                    <a:pt x="966303" y="237308"/>
                    <a:pt x="969102" y="222615"/>
                    <a:pt x="967003" y="205124"/>
                  </a:cubicBezTo>
                  <a:cubicBezTo>
                    <a:pt x="964904" y="189031"/>
                    <a:pt x="955808" y="183434"/>
                    <a:pt x="942513" y="191130"/>
                  </a:cubicBezTo>
                  <a:cubicBezTo>
                    <a:pt x="931318" y="197427"/>
                    <a:pt x="921522" y="205823"/>
                    <a:pt x="911726" y="214219"/>
                  </a:cubicBezTo>
                  <a:cubicBezTo>
                    <a:pt x="890734" y="233110"/>
                    <a:pt x="870443" y="252701"/>
                    <a:pt x="848752" y="270892"/>
                  </a:cubicBezTo>
                  <a:cubicBezTo>
                    <a:pt x="836157" y="282086"/>
                    <a:pt x="822862" y="291182"/>
                    <a:pt x="808868" y="300277"/>
                  </a:cubicBezTo>
                  <a:cubicBezTo>
                    <a:pt x="800471" y="305875"/>
                    <a:pt x="796973" y="303776"/>
                    <a:pt x="797673" y="293281"/>
                  </a:cubicBezTo>
                  <a:cubicBezTo>
                    <a:pt x="798372" y="277888"/>
                    <a:pt x="799072" y="262496"/>
                    <a:pt x="801171" y="247803"/>
                  </a:cubicBezTo>
                  <a:cubicBezTo>
                    <a:pt x="806769" y="210721"/>
                    <a:pt x="814466" y="173639"/>
                    <a:pt x="820763" y="135857"/>
                  </a:cubicBezTo>
                  <a:cubicBezTo>
                    <a:pt x="823562" y="118366"/>
                    <a:pt x="824262" y="100174"/>
                    <a:pt x="815865" y="83383"/>
                  </a:cubicBezTo>
                  <a:cubicBezTo>
                    <a:pt x="811667" y="75686"/>
                    <a:pt x="806069" y="70089"/>
                    <a:pt x="797673" y="76386"/>
                  </a:cubicBezTo>
                  <a:cubicBezTo>
                    <a:pt x="779480" y="88980"/>
                    <a:pt x="764786" y="105072"/>
                    <a:pt x="761288" y="129560"/>
                  </a:cubicBezTo>
                  <a:cubicBezTo>
                    <a:pt x="759188" y="148451"/>
                    <a:pt x="757789" y="166642"/>
                    <a:pt x="755690" y="185533"/>
                  </a:cubicBezTo>
                  <a:cubicBezTo>
                    <a:pt x="751492" y="222615"/>
                    <a:pt x="745894" y="259697"/>
                    <a:pt x="743795" y="297479"/>
                  </a:cubicBezTo>
                  <a:cubicBezTo>
                    <a:pt x="740996" y="347155"/>
                    <a:pt x="740296" y="397530"/>
                    <a:pt x="738897" y="447906"/>
                  </a:cubicBezTo>
                  <a:cubicBezTo>
                    <a:pt x="738897" y="452104"/>
                    <a:pt x="738197" y="456302"/>
                    <a:pt x="737497" y="462599"/>
                  </a:cubicBezTo>
                  <a:cubicBezTo>
                    <a:pt x="734698" y="459101"/>
                    <a:pt x="733999" y="457701"/>
                    <a:pt x="733299" y="456302"/>
                  </a:cubicBezTo>
                  <a:cubicBezTo>
                    <a:pt x="715806" y="430414"/>
                    <a:pt x="713707" y="401029"/>
                    <a:pt x="716506" y="370943"/>
                  </a:cubicBezTo>
                  <a:cubicBezTo>
                    <a:pt x="717905" y="354151"/>
                    <a:pt x="720004" y="337359"/>
                    <a:pt x="716506" y="321267"/>
                  </a:cubicBezTo>
                  <a:cubicBezTo>
                    <a:pt x="713707" y="310073"/>
                    <a:pt x="712308" y="300277"/>
                    <a:pt x="714407" y="288383"/>
                  </a:cubicBezTo>
                  <a:cubicBezTo>
                    <a:pt x="719305" y="260397"/>
                    <a:pt x="701112" y="238008"/>
                    <a:pt x="673823" y="239407"/>
                  </a:cubicBezTo>
                  <a:cubicBezTo>
                    <a:pt x="661229" y="240107"/>
                    <a:pt x="648634" y="243605"/>
                    <a:pt x="637438" y="249202"/>
                  </a:cubicBezTo>
                  <a:cubicBezTo>
                    <a:pt x="554872" y="290482"/>
                    <a:pt x="490499" y="354151"/>
                    <a:pt x="440119" y="433913"/>
                  </a:cubicBezTo>
                  <a:cubicBezTo>
                    <a:pt x="438020" y="437411"/>
                    <a:pt x="435921" y="441609"/>
                    <a:pt x="433122" y="447906"/>
                  </a:cubicBezTo>
                  <a:cubicBezTo>
                    <a:pt x="432423" y="441609"/>
                    <a:pt x="431023" y="439510"/>
                    <a:pt x="431023" y="436711"/>
                  </a:cubicBezTo>
                  <a:cubicBezTo>
                    <a:pt x="429624" y="391933"/>
                    <a:pt x="428224" y="346455"/>
                    <a:pt x="426125" y="301677"/>
                  </a:cubicBezTo>
                  <a:cubicBezTo>
                    <a:pt x="425425" y="283486"/>
                    <a:pt x="424726" y="265294"/>
                    <a:pt x="421227" y="248503"/>
                  </a:cubicBezTo>
                  <a:cubicBezTo>
                    <a:pt x="415629" y="221915"/>
                    <a:pt x="396737" y="213520"/>
                    <a:pt x="375046" y="227513"/>
                  </a:cubicBezTo>
                  <a:cubicBezTo>
                    <a:pt x="359652" y="238008"/>
                    <a:pt x="345658" y="250601"/>
                    <a:pt x="333063" y="265294"/>
                  </a:cubicBezTo>
                  <a:cubicBezTo>
                    <a:pt x="296678" y="307974"/>
                    <a:pt x="270789" y="357650"/>
                    <a:pt x="246299" y="408725"/>
                  </a:cubicBezTo>
                  <a:cubicBezTo>
                    <a:pt x="238602" y="424817"/>
                    <a:pt x="230905" y="441609"/>
                    <a:pt x="222509" y="459800"/>
                  </a:cubicBezTo>
                  <a:cubicBezTo>
                    <a:pt x="221109" y="454903"/>
                    <a:pt x="220410" y="452104"/>
                    <a:pt x="220410" y="449305"/>
                  </a:cubicBezTo>
                  <a:cubicBezTo>
                    <a:pt x="219010" y="415022"/>
                    <a:pt x="217611" y="380738"/>
                    <a:pt x="215512" y="346455"/>
                  </a:cubicBezTo>
                  <a:cubicBezTo>
                    <a:pt x="214112" y="316370"/>
                    <a:pt x="213412" y="285585"/>
                    <a:pt x="202217" y="257598"/>
                  </a:cubicBezTo>
                  <a:cubicBezTo>
                    <a:pt x="192421" y="232410"/>
                    <a:pt x="173529" y="227513"/>
                    <a:pt x="156036" y="247103"/>
                  </a:cubicBezTo>
                  <a:cubicBezTo>
                    <a:pt x="145540" y="258997"/>
                    <a:pt x="135744" y="272291"/>
                    <a:pt x="129447" y="286984"/>
                  </a:cubicBezTo>
                  <a:cubicBezTo>
                    <a:pt x="113353" y="326864"/>
                    <a:pt x="100059" y="368145"/>
                    <a:pt x="85365" y="408725"/>
                  </a:cubicBezTo>
                  <a:cubicBezTo>
                    <a:pt x="83266" y="414322"/>
                    <a:pt x="81167" y="420619"/>
                    <a:pt x="78368" y="425517"/>
                  </a:cubicBezTo>
                  <a:cubicBezTo>
                    <a:pt x="74170" y="433213"/>
                    <a:pt x="68572" y="432513"/>
                    <a:pt x="65773" y="424817"/>
                  </a:cubicBezTo>
                  <a:cubicBezTo>
                    <a:pt x="62974" y="416421"/>
                    <a:pt x="61575" y="406626"/>
                    <a:pt x="60875" y="398230"/>
                  </a:cubicBezTo>
                  <a:cubicBezTo>
                    <a:pt x="60175" y="363247"/>
                    <a:pt x="60875" y="328264"/>
                    <a:pt x="60875" y="293981"/>
                  </a:cubicBezTo>
                  <a:cubicBezTo>
                    <a:pt x="60875" y="279987"/>
                    <a:pt x="57376" y="266694"/>
                    <a:pt x="45481" y="257598"/>
                  </a:cubicBezTo>
                  <a:cubicBezTo>
                    <a:pt x="42682" y="255499"/>
                    <a:pt x="37785" y="253400"/>
                    <a:pt x="34986" y="254100"/>
                  </a:cubicBezTo>
                  <a:cubicBezTo>
                    <a:pt x="15394" y="257598"/>
                    <a:pt x="0" y="272291"/>
                    <a:pt x="0" y="293281"/>
                  </a:cubicBezTo>
                  <a:cubicBezTo>
                    <a:pt x="0" y="335960"/>
                    <a:pt x="700" y="378640"/>
                    <a:pt x="3499" y="421319"/>
                  </a:cubicBezTo>
                  <a:cubicBezTo>
                    <a:pt x="5598" y="450705"/>
                    <a:pt x="10496" y="480790"/>
                    <a:pt x="17493" y="509476"/>
                  </a:cubicBezTo>
                  <a:cubicBezTo>
                    <a:pt x="26589" y="543759"/>
                    <a:pt x="62274" y="552855"/>
                    <a:pt x="86065" y="527667"/>
                  </a:cubicBezTo>
                  <a:cubicBezTo>
                    <a:pt x="95161" y="518572"/>
                    <a:pt x="102858" y="506677"/>
                    <a:pt x="107056" y="494783"/>
                  </a:cubicBezTo>
                  <a:cubicBezTo>
                    <a:pt x="117552" y="462599"/>
                    <a:pt x="125249" y="429015"/>
                    <a:pt x="134345" y="396131"/>
                  </a:cubicBezTo>
                  <a:cubicBezTo>
                    <a:pt x="136444" y="387735"/>
                    <a:pt x="138543" y="380039"/>
                    <a:pt x="141342" y="371643"/>
                  </a:cubicBezTo>
                  <a:cubicBezTo>
                    <a:pt x="142741" y="368844"/>
                    <a:pt x="145540" y="366046"/>
                    <a:pt x="148339" y="363247"/>
                  </a:cubicBezTo>
                  <a:cubicBezTo>
                    <a:pt x="150438" y="366046"/>
                    <a:pt x="153937" y="368145"/>
                    <a:pt x="154637" y="371643"/>
                  </a:cubicBezTo>
                  <a:cubicBezTo>
                    <a:pt x="156736" y="378640"/>
                    <a:pt x="158135" y="386336"/>
                    <a:pt x="158835" y="394032"/>
                  </a:cubicBezTo>
                  <a:cubicBezTo>
                    <a:pt x="162333" y="426216"/>
                    <a:pt x="164433" y="459101"/>
                    <a:pt x="170030" y="490585"/>
                  </a:cubicBezTo>
                  <a:cubicBezTo>
                    <a:pt x="173529" y="508776"/>
                    <a:pt x="180526" y="526968"/>
                    <a:pt x="189622" y="541660"/>
                  </a:cubicBezTo>
                  <a:cubicBezTo>
                    <a:pt x="204316" y="564749"/>
                    <a:pt x="228106" y="561951"/>
                    <a:pt x="241401" y="538162"/>
                  </a:cubicBezTo>
                  <a:cubicBezTo>
                    <a:pt x="242800" y="535364"/>
                    <a:pt x="244200" y="531865"/>
                    <a:pt x="245599" y="529067"/>
                  </a:cubicBezTo>
                  <a:cubicBezTo>
                    <a:pt x="254695" y="507377"/>
                    <a:pt x="262392" y="484988"/>
                    <a:pt x="272188" y="463298"/>
                  </a:cubicBezTo>
                  <a:cubicBezTo>
                    <a:pt x="290381" y="421319"/>
                    <a:pt x="309273" y="379339"/>
                    <a:pt x="328165" y="338059"/>
                  </a:cubicBezTo>
                  <a:cubicBezTo>
                    <a:pt x="333763" y="326864"/>
                    <a:pt x="342160" y="316370"/>
                    <a:pt x="350556" y="307274"/>
                  </a:cubicBezTo>
                  <a:cubicBezTo>
                    <a:pt x="358253" y="298878"/>
                    <a:pt x="364550" y="301677"/>
                    <a:pt x="365950" y="312871"/>
                  </a:cubicBezTo>
                  <a:cubicBezTo>
                    <a:pt x="367349" y="321267"/>
                    <a:pt x="367349" y="329663"/>
                    <a:pt x="367349" y="338059"/>
                  </a:cubicBezTo>
                  <a:cubicBezTo>
                    <a:pt x="367349" y="391933"/>
                    <a:pt x="371547" y="445807"/>
                    <a:pt x="382743" y="498981"/>
                  </a:cubicBezTo>
                  <a:cubicBezTo>
                    <a:pt x="387641" y="520671"/>
                    <a:pt x="393938" y="542360"/>
                    <a:pt x="400236" y="564050"/>
                  </a:cubicBezTo>
                  <a:cubicBezTo>
                    <a:pt x="403035" y="573845"/>
                    <a:pt x="410032" y="581541"/>
                    <a:pt x="420527" y="581541"/>
                  </a:cubicBezTo>
                  <a:cubicBezTo>
                    <a:pt x="441519" y="581541"/>
                    <a:pt x="456213" y="567548"/>
                    <a:pt x="457612" y="545859"/>
                  </a:cubicBezTo>
                  <a:cubicBezTo>
                    <a:pt x="457612" y="541660"/>
                    <a:pt x="456912" y="536763"/>
                    <a:pt x="456912" y="532565"/>
                  </a:cubicBezTo>
                  <a:cubicBezTo>
                    <a:pt x="484901" y="536763"/>
                    <a:pt x="491898" y="536063"/>
                    <a:pt x="519187" y="522770"/>
                  </a:cubicBezTo>
                  <a:cubicBezTo>
                    <a:pt x="528983" y="517872"/>
                    <a:pt x="538779" y="512974"/>
                    <a:pt x="547875" y="506677"/>
                  </a:cubicBezTo>
                  <a:cubicBezTo>
                    <a:pt x="584960" y="484288"/>
                    <a:pt x="614348" y="452803"/>
                    <a:pt x="644436" y="421319"/>
                  </a:cubicBezTo>
                  <a:cubicBezTo>
                    <a:pt x="650033" y="415722"/>
                    <a:pt x="655631" y="410124"/>
                    <a:pt x="660529" y="405926"/>
                  </a:cubicBezTo>
                  <a:cubicBezTo>
                    <a:pt x="669625" y="429715"/>
                    <a:pt x="676622" y="453503"/>
                    <a:pt x="687118" y="475892"/>
                  </a:cubicBezTo>
                  <a:cubicBezTo>
                    <a:pt x="696914" y="496882"/>
                    <a:pt x="713007" y="508776"/>
                    <a:pt x="736798" y="503879"/>
                  </a:cubicBezTo>
                  <a:cubicBezTo>
                    <a:pt x="736798" y="510875"/>
                    <a:pt x="736798" y="517172"/>
                    <a:pt x="736798" y="523469"/>
                  </a:cubicBezTo>
                  <a:cubicBezTo>
                    <a:pt x="737497" y="531865"/>
                    <a:pt x="737497" y="540961"/>
                    <a:pt x="739596" y="549357"/>
                  </a:cubicBezTo>
                  <a:cubicBezTo>
                    <a:pt x="741696" y="559852"/>
                    <a:pt x="747293" y="568947"/>
                    <a:pt x="757789" y="569647"/>
                  </a:cubicBezTo>
                  <a:cubicBezTo>
                    <a:pt x="768285" y="570347"/>
                    <a:pt x="780180" y="567548"/>
                    <a:pt x="785778" y="555654"/>
                  </a:cubicBezTo>
                  <a:cubicBezTo>
                    <a:pt x="789976" y="546558"/>
                    <a:pt x="793474" y="536063"/>
                    <a:pt x="794174" y="526268"/>
                  </a:cubicBezTo>
                  <a:cubicBezTo>
                    <a:pt x="794874" y="503879"/>
                    <a:pt x="793474" y="481490"/>
                    <a:pt x="793474" y="458401"/>
                  </a:cubicBezTo>
                  <a:cubicBezTo>
                    <a:pt x="793474" y="442309"/>
                    <a:pt x="794874" y="426916"/>
                    <a:pt x="795573" y="409425"/>
                  </a:cubicBezTo>
                  <a:cubicBezTo>
                    <a:pt x="801871" y="411523"/>
                    <a:pt x="806069" y="412223"/>
                    <a:pt x="810267" y="414322"/>
                  </a:cubicBezTo>
                  <a:cubicBezTo>
                    <a:pt x="851550" y="437411"/>
                    <a:pt x="894933" y="458401"/>
                    <a:pt x="931318" y="489886"/>
                  </a:cubicBezTo>
                  <a:cubicBezTo>
                    <a:pt x="943213" y="499681"/>
                    <a:pt x="955808" y="509476"/>
                    <a:pt x="968402" y="517872"/>
                  </a:cubicBezTo>
                  <a:cubicBezTo>
                    <a:pt x="975400" y="522770"/>
                    <a:pt x="983796" y="524869"/>
                    <a:pt x="992193" y="519271"/>
                  </a:cubicBezTo>
                  <a:cubicBezTo>
                    <a:pt x="997790" y="515773"/>
                    <a:pt x="1002688" y="516473"/>
                    <a:pt x="1007586" y="521370"/>
                  </a:cubicBezTo>
                  <a:cubicBezTo>
                    <a:pt x="1023680" y="534664"/>
                    <a:pt x="1041872" y="540961"/>
                    <a:pt x="1062164" y="540261"/>
                  </a:cubicBezTo>
                  <a:cubicBezTo>
                    <a:pt x="1109745" y="538862"/>
                    <a:pt x="1148928" y="516473"/>
                    <a:pt x="1185313" y="486387"/>
                  </a:cubicBezTo>
                  <a:cubicBezTo>
                    <a:pt x="1203506" y="472394"/>
                    <a:pt x="1219599" y="453503"/>
                    <a:pt x="1230095" y="429715"/>
                  </a:cubicBezTo>
                  <a:moveTo>
                    <a:pt x="1887825" y="63092"/>
                  </a:moveTo>
                  <a:cubicBezTo>
                    <a:pt x="1881528" y="58894"/>
                    <a:pt x="1873131" y="57495"/>
                    <a:pt x="1865434" y="56795"/>
                  </a:cubicBezTo>
                  <a:cubicBezTo>
                    <a:pt x="1858437" y="56096"/>
                    <a:pt x="1852140" y="58894"/>
                    <a:pt x="1845143" y="58894"/>
                  </a:cubicBezTo>
                  <a:cubicBezTo>
                    <a:pt x="1789166" y="62393"/>
                    <a:pt x="1733189" y="65891"/>
                    <a:pt x="1677212" y="69389"/>
                  </a:cubicBezTo>
                  <a:cubicBezTo>
                    <a:pt x="1664617" y="70089"/>
                    <a:pt x="1652022" y="70789"/>
                    <a:pt x="1639427" y="71488"/>
                  </a:cubicBezTo>
                  <a:cubicBezTo>
                    <a:pt x="1640827" y="58894"/>
                    <a:pt x="1642226" y="47000"/>
                    <a:pt x="1642926" y="35806"/>
                  </a:cubicBezTo>
                  <a:cubicBezTo>
                    <a:pt x="1644325" y="16215"/>
                    <a:pt x="1636628" y="3621"/>
                    <a:pt x="1623334" y="823"/>
                  </a:cubicBezTo>
                  <a:cubicBezTo>
                    <a:pt x="1608640" y="-2676"/>
                    <a:pt x="1597444" y="5020"/>
                    <a:pt x="1590447" y="23212"/>
                  </a:cubicBezTo>
                  <a:cubicBezTo>
                    <a:pt x="1589048" y="26710"/>
                    <a:pt x="1588348" y="29509"/>
                    <a:pt x="1587648" y="33007"/>
                  </a:cubicBezTo>
                  <a:cubicBezTo>
                    <a:pt x="1584850" y="46301"/>
                    <a:pt x="1582750" y="60294"/>
                    <a:pt x="1579951" y="74987"/>
                  </a:cubicBezTo>
                  <a:cubicBezTo>
                    <a:pt x="1574354" y="75686"/>
                    <a:pt x="1567357" y="76386"/>
                    <a:pt x="1561059" y="76386"/>
                  </a:cubicBezTo>
                  <a:cubicBezTo>
                    <a:pt x="1524674" y="78485"/>
                    <a:pt x="1488989" y="80584"/>
                    <a:pt x="1452604" y="83383"/>
                  </a:cubicBezTo>
                  <a:cubicBezTo>
                    <a:pt x="1443508" y="84082"/>
                    <a:pt x="1433711" y="87581"/>
                    <a:pt x="1426015" y="92478"/>
                  </a:cubicBezTo>
                  <a:cubicBezTo>
                    <a:pt x="1413420" y="100874"/>
                    <a:pt x="1414120" y="115567"/>
                    <a:pt x="1426015" y="124662"/>
                  </a:cubicBezTo>
                  <a:cubicBezTo>
                    <a:pt x="1430213" y="128161"/>
                    <a:pt x="1435811" y="130959"/>
                    <a:pt x="1440709" y="130959"/>
                  </a:cubicBezTo>
                  <a:cubicBezTo>
                    <a:pt x="1454703" y="130959"/>
                    <a:pt x="1469397" y="129560"/>
                    <a:pt x="1483391" y="127461"/>
                  </a:cubicBezTo>
                  <a:cubicBezTo>
                    <a:pt x="1512779" y="123963"/>
                    <a:pt x="1542167" y="120464"/>
                    <a:pt x="1572954" y="116267"/>
                  </a:cubicBezTo>
                  <a:cubicBezTo>
                    <a:pt x="1572255" y="123963"/>
                    <a:pt x="1571555" y="128860"/>
                    <a:pt x="1570855" y="133758"/>
                  </a:cubicBezTo>
                  <a:cubicBezTo>
                    <a:pt x="1563158" y="194629"/>
                    <a:pt x="1555461" y="254799"/>
                    <a:pt x="1547765" y="315670"/>
                  </a:cubicBezTo>
                  <a:cubicBezTo>
                    <a:pt x="1542167" y="359049"/>
                    <a:pt x="1536569" y="403128"/>
                    <a:pt x="1530272" y="446507"/>
                  </a:cubicBezTo>
                  <a:cubicBezTo>
                    <a:pt x="1528173" y="458401"/>
                    <a:pt x="1523974" y="470295"/>
                    <a:pt x="1518377" y="480790"/>
                  </a:cubicBezTo>
                  <a:cubicBezTo>
                    <a:pt x="1512079" y="493384"/>
                    <a:pt x="1502283" y="493384"/>
                    <a:pt x="1495286" y="481490"/>
                  </a:cubicBezTo>
                  <a:cubicBezTo>
                    <a:pt x="1493887" y="478691"/>
                    <a:pt x="1492487" y="475892"/>
                    <a:pt x="1491088" y="473094"/>
                  </a:cubicBezTo>
                  <a:cubicBezTo>
                    <a:pt x="1477094" y="440909"/>
                    <a:pt x="1472196" y="405926"/>
                    <a:pt x="1470097" y="370943"/>
                  </a:cubicBezTo>
                  <a:cubicBezTo>
                    <a:pt x="1469397" y="356950"/>
                    <a:pt x="1473595" y="347155"/>
                    <a:pt x="1484091" y="338059"/>
                  </a:cubicBezTo>
                  <a:cubicBezTo>
                    <a:pt x="1489689" y="333861"/>
                    <a:pt x="1494587" y="324766"/>
                    <a:pt x="1494587" y="318469"/>
                  </a:cubicBezTo>
                  <a:cubicBezTo>
                    <a:pt x="1493187" y="288383"/>
                    <a:pt x="1479893" y="263895"/>
                    <a:pt x="1456802" y="246403"/>
                  </a:cubicBezTo>
                  <a:cubicBezTo>
                    <a:pt x="1442808" y="235909"/>
                    <a:pt x="1428114" y="240806"/>
                    <a:pt x="1422516" y="256898"/>
                  </a:cubicBezTo>
                  <a:cubicBezTo>
                    <a:pt x="1418318" y="267393"/>
                    <a:pt x="1416219" y="279288"/>
                    <a:pt x="1415519" y="290482"/>
                  </a:cubicBezTo>
                  <a:cubicBezTo>
                    <a:pt x="1412020" y="336660"/>
                    <a:pt x="1414819" y="382837"/>
                    <a:pt x="1422516" y="429015"/>
                  </a:cubicBezTo>
                  <a:cubicBezTo>
                    <a:pt x="1428114" y="462599"/>
                    <a:pt x="1437210" y="495483"/>
                    <a:pt x="1456802" y="523469"/>
                  </a:cubicBezTo>
                  <a:cubicBezTo>
                    <a:pt x="1481292" y="558452"/>
                    <a:pt x="1508581" y="558452"/>
                    <a:pt x="1528173" y="520671"/>
                  </a:cubicBezTo>
                  <a:cubicBezTo>
                    <a:pt x="1541467" y="495483"/>
                    <a:pt x="1551263" y="468196"/>
                    <a:pt x="1558261" y="440210"/>
                  </a:cubicBezTo>
                  <a:cubicBezTo>
                    <a:pt x="1567357" y="401728"/>
                    <a:pt x="1572255" y="362547"/>
                    <a:pt x="1579252" y="323366"/>
                  </a:cubicBezTo>
                  <a:cubicBezTo>
                    <a:pt x="1578552" y="330363"/>
                    <a:pt x="1578552" y="338059"/>
                    <a:pt x="1578552" y="345755"/>
                  </a:cubicBezTo>
                  <a:cubicBezTo>
                    <a:pt x="1579951" y="428315"/>
                    <a:pt x="1586949" y="510176"/>
                    <a:pt x="1609339" y="589937"/>
                  </a:cubicBezTo>
                  <a:cubicBezTo>
                    <a:pt x="1614238" y="607429"/>
                    <a:pt x="1622634" y="624220"/>
                    <a:pt x="1630331" y="641012"/>
                  </a:cubicBezTo>
                  <a:cubicBezTo>
                    <a:pt x="1634529" y="650108"/>
                    <a:pt x="1642226" y="656405"/>
                    <a:pt x="1653421" y="652207"/>
                  </a:cubicBezTo>
                  <a:cubicBezTo>
                    <a:pt x="1663917" y="648709"/>
                    <a:pt x="1671614" y="638214"/>
                    <a:pt x="1671614" y="626320"/>
                  </a:cubicBezTo>
                  <a:cubicBezTo>
                    <a:pt x="1671614" y="618623"/>
                    <a:pt x="1669515" y="610227"/>
                    <a:pt x="1667416" y="602531"/>
                  </a:cubicBezTo>
                  <a:cubicBezTo>
                    <a:pt x="1659719" y="573845"/>
                    <a:pt x="1649923" y="545859"/>
                    <a:pt x="1643625" y="516473"/>
                  </a:cubicBezTo>
                  <a:cubicBezTo>
                    <a:pt x="1631031" y="462599"/>
                    <a:pt x="1628232" y="407325"/>
                    <a:pt x="1627532" y="352752"/>
                  </a:cubicBezTo>
                  <a:cubicBezTo>
                    <a:pt x="1626133" y="273690"/>
                    <a:pt x="1628232" y="194629"/>
                    <a:pt x="1634529" y="114168"/>
                  </a:cubicBezTo>
                  <a:cubicBezTo>
                    <a:pt x="1638727" y="114168"/>
                    <a:pt x="1642226" y="113468"/>
                    <a:pt x="1645725" y="113468"/>
                  </a:cubicBezTo>
                  <a:cubicBezTo>
                    <a:pt x="1708699" y="111369"/>
                    <a:pt x="1770973" y="109970"/>
                    <a:pt x="1833947" y="107171"/>
                  </a:cubicBezTo>
                  <a:cubicBezTo>
                    <a:pt x="1850740" y="106471"/>
                    <a:pt x="1868933" y="103673"/>
                    <a:pt x="1885026" y="98075"/>
                  </a:cubicBezTo>
                  <a:cubicBezTo>
                    <a:pt x="1901120" y="94577"/>
                    <a:pt x="1902519" y="73587"/>
                    <a:pt x="1887825" y="63092"/>
                  </a:cubicBezTo>
                  <a:moveTo>
                    <a:pt x="1416918" y="166642"/>
                  </a:moveTo>
                  <a:cubicBezTo>
                    <a:pt x="1412720" y="177837"/>
                    <a:pt x="1416918" y="190431"/>
                    <a:pt x="1429513" y="198127"/>
                  </a:cubicBezTo>
                  <a:cubicBezTo>
                    <a:pt x="1437210" y="203025"/>
                    <a:pt x="1445607" y="205124"/>
                    <a:pt x="1454003" y="208622"/>
                  </a:cubicBezTo>
                  <a:cubicBezTo>
                    <a:pt x="1472895" y="206523"/>
                    <a:pt x="1484791" y="195328"/>
                    <a:pt x="1481992" y="179936"/>
                  </a:cubicBezTo>
                  <a:cubicBezTo>
                    <a:pt x="1479193" y="163844"/>
                    <a:pt x="1463799" y="147751"/>
                    <a:pt x="1448406" y="145652"/>
                  </a:cubicBezTo>
                  <a:cubicBezTo>
                    <a:pt x="1435811" y="144253"/>
                    <a:pt x="1421816" y="153349"/>
                    <a:pt x="1416918" y="166642"/>
                  </a:cubicBezTo>
                  <a:moveTo>
                    <a:pt x="2036864" y="235209"/>
                  </a:moveTo>
                  <a:cubicBezTo>
                    <a:pt x="2035464" y="215618"/>
                    <a:pt x="2018671" y="203025"/>
                    <a:pt x="1999779" y="207223"/>
                  </a:cubicBezTo>
                  <a:cubicBezTo>
                    <a:pt x="1975289" y="212820"/>
                    <a:pt x="1954998" y="226113"/>
                    <a:pt x="1940304" y="248503"/>
                  </a:cubicBezTo>
                  <a:cubicBezTo>
                    <a:pt x="1934706" y="257598"/>
                    <a:pt x="1929108" y="267393"/>
                    <a:pt x="1922811" y="277888"/>
                  </a:cubicBezTo>
                  <a:cubicBezTo>
                    <a:pt x="1924210" y="261096"/>
                    <a:pt x="1920012" y="252701"/>
                    <a:pt x="1909516" y="247803"/>
                  </a:cubicBezTo>
                  <a:cubicBezTo>
                    <a:pt x="1899020" y="242206"/>
                    <a:pt x="1886426" y="244305"/>
                    <a:pt x="1878729" y="253400"/>
                  </a:cubicBezTo>
                  <a:cubicBezTo>
                    <a:pt x="1873131" y="259697"/>
                    <a:pt x="1868233" y="266694"/>
                    <a:pt x="1866134" y="274390"/>
                  </a:cubicBezTo>
                  <a:cubicBezTo>
                    <a:pt x="1861236" y="293981"/>
                    <a:pt x="1855638" y="314271"/>
                    <a:pt x="1855638" y="333861"/>
                  </a:cubicBezTo>
                  <a:cubicBezTo>
                    <a:pt x="1857038" y="391233"/>
                    <a:pt x="1860536" y="448606"/>
                    <a:pt x="1864035" y="505978"/>
                  </a:cubicBezTo>
                  <a:cubicBezTo>
                    <a:pt x="1865434" y="530466"/>
                    <a:pt x="1878729" y="538862"/>
                    <a:pt x="1901120" y="532565"/>
                  </a:cubicBezTo>
                  <a:cubicBezTo>
                    <a:pt x="1918613" y="527667"/>
                    <a:pt x="1928409" y="514374"/>
                    <a:pt x="1927709" y="494783"/>
                  </a:cubicBezTo>
                  <a:cubicBezTo>
                    <a:pt x="1927009" y="467496"/>
                    <a:pt x="1924910" y="440210"/>
                    <a:pt x="1925610" y="413623"/>
                  </a:cubicBezTo>
                  <a:cubicBezTo>
                    <a:pt x="1926309" y="382837"/>
                    <a:pt x="1931207" y="352752"/>
                    <a:pt x="1942403" y="324066"/>
                  </a:cubicBezTo>
                  <a:cubicBezTo>
                    <a:pt x="1954298" y="293981"/>
                    <a:pt x="1973190" y="271591"/>
                    <a:pt x="2003278" y="261796"/>
                  </a:cubicBezTo>
                  <a:cubicBezTo>
                    <a:pt x="2011674" y="258997"/>
                    <a:pt x="2019371" y="255499"/>
                    <a:pt x="2027768" y="252701"/>
                  </a:cubicBezTo>
                  <a:cubicBezTo>
                    <a:pt x="2034765" y="249902"/>
                    <a:pt x="2036864" y="243605"/>
                    <a:pt x="2036864" y="235209"/>
                  </a:cubicBezTo>
                  <a:moveTo>
                    <a:pt x="2389519" y="344356"/>
                  </a:moveTo>
                  <a:cubicBezTo>
                    <a:pt x="2393018" y="346455"/>
                    <a:pt x="2396516" y="348554"/>
                    <a:pt x="2399315" y="350653"/>
                  </a:cubicBezTo>
                  <a:cubicBezTo>
                    <a:pt x="2390219" y="389134"/>
                    <a:pt x="2281764" y="476592"/>
                    <a:pt x="2248877" y="472394"/>
                  </a:cubicBezTo>
                  <a:cubicBezTo>
                    <a:pt x="2241880" y="440909"/>
                    <a:pt x="2346837" y="313571"/>
                    <a:pt x="2393018" y="305175"/>
                  </a:cubicBezTo>
                  <a:cubicBezTo>
                    <a:pt x="2389519" y="312172"/>
                    <a:pt x="2387420" y="317069"/>
                    <a:pt x="2384621" y="321967"/>
                  </a:cubicBezTo>
                  <a:cubicBezTo>
                    <a:pt x="2377624" y="333861"/>
                    <a:pt x="2378324" y="335960"/>
                    <a:pt x="2389519" y="344356"/>
                  </a:cubicBezTo>
                  <a:moveTo>
                    <a:pt x="2040363" y="384936"/>
                  </a:moveTo>
                  <a:cubicBezTo>
                    <a:pt x="2043161" y="376540"/>
                    <a:pt x="2044561" y="370943"/>
                    <a:pt x="2047360" y="365346"/>
                  </a:cubicBezTo>
                  <a:cubicBezTo>
                    <a:pt x="2066252" y="326864"/>
                    <a:pt x="2092141" y="295380"/>
                    <a:pt x="2128526" y="273690"/>
                  </a:cubicBezTo>
                  <a:cubicBezTo>
                    <a:pt x="2135524" y="269492"/>
                    <a:pt x="2146019" y="261796"/>
                    <a:pt x="2152317" y="270892"/>
                  </a:cubicBezTo>
                  <a:cubicBezTo>
                    <a:pt x="2155815" y="275789"/>
                    <a:pt x="2153716" y="289083"/>
                    <a:pt x="2150217" y="296079"/>
                  </a:cubicBezTo>
                  <a:cubicBezTo>
                    <a:pt x="2129226" y="338759"/>
                    <a:pt x="2096340" y="367445"/>
                    <a:pt x="2052957" y="382138"/>
                  </a:cubicBezTo>
                  <a:cubicBezTo>
                    <a:pt x="2049459" y="383537"/>
                    <a:pt x="2045960" y="383537"/>
                    <a:pt x="2040363" y="384936"/>
                  </a:cubicBezTo>
                  <a:moveTo>
                    <a:pt x="2496575" y="500381"/>
                  </a:moveTo>
                  <a:cubicBezTo>
                    <a:pt x="2502873" y="493384"/>
                    <a:pt x="2502873" y="481490"/>
                    <a:pt x="2493776" y="468896"/>
                  </a:cubicBezTo>
                  <a:cubicBezTo>
                    <a:pt x="2472085" y="438111"/>
                    <a:pt x="2466488" y="404527"/>
                    <a:pt x="2470686" y="366745"/>
                  </a:cubicBezTo>
                  <a:cubicBezTo>
                    <a:pt x="2472785" y="352052"/>
                    <a:pt x="2473485" y="335960"/>
                    <a:pt x="2469986" y="321967"/>
                  </a:cubicBezTo>
                  <a:cubicBezTo>
                    <a:pt x="2467887" y="311472"/>
                    <a:pt x="2465788" y="302376"/>
                    <a:pt x="2467887" y="291182"/>
                  </a:cubicBezTo>
                  <a:cubicBezTo>
                    <a:pt x="2473485" y="262496"/>
                    <a:pt x="2455292" y="239407"/>
                    <a:pt x="2428003" y="240806"/>
                  </a:cubicBezTo>
                  <a:cubicBezTo>
                    <a:pt x="2415409" y="241506"/>
                    <a:pt x="2402814" y="245004"/>
                    <a:pt x="2391618" y="250601"/>
                  </a:cubicBezTo>
                  <a:cubicBezTo>
                    <a:pt x="2312551" y="289783"/>
                    <a:pt x="2250276" y="349953"/>
                    <a:pt x="2200597" y="424817"/>
                  </a:cubicBezTo>
                  <a:cubicBezTo>
                    <a:pt x="2182404" y="452803"/>
                    <a:pt x="2159314" y="471694"/>
                    <a:pt x="2129926" y="482189"/>
                  </a:cubicBezTo>
                  <a:cubicBezTo>
                    <a:pt x="2106136" y="490585"/>
                    <a:pt x="2082345" y="491985"/>
                    <a:pt x="2059954" y="477292"/>
                  </a:cubicBezTo>
                  <a:cubicBezTo>
                    <a:pt x="2048059" y="469595"/>
                    <a:pt x="2041062" y="458401"/>
                    <a:pt x="2041062" y="442309"/>
                  </a:cubicBezTo>
                  <a:cubicBezTo>
                    <a:pt x="2047360" y="440909"/>
                    <a:pt x="2052258" y="440210"/>
                    <a:pt x="2057156" y="438810"/>
                  </a:cubicBezTo>
                  <a:cubicBezTo>
                    <a:pt x="2115232" y="417820"/>
                    <a:pt x="2157215" y="377240"/>
                    <a:pt x="2188002" y="322667"/>
                  </a:cubicBezTo>
                  <a:cubicBezTo>
                    <a:pt x="2195699" y="309373"/>
                    <a:pt x="2200597" y="293281"/>
                    <a:pt x="2203396" y="277888"/>
                  </a:cubicBezTo>
                  <a:cubicBezTo>
                    <a:pt x="2211092" y="235209"/>
                    <a:pt x="2185903" y="208622"/>
                    <a:pt x="2145320" y="217018"/>
                  </a:cubicBezTo>
                  <a:cubicBezTo>
                    <a:pt x="2134124" y="219117"/>
                    <a:pt x="2122929" y="222615"/>
                    <a:pt x="2112433" y="228212"/>
                  </a:cubicBezTo>
                  <a:cubicBezTo>
                    <a:pt x="2052258" y="261796"/>
                    <a:pt x="2010975" y="313571"/>
                    <a:pt x="1991383" y="382837"/>
                  </a:cubicBezTo>
                  <a:cubicBezTo>
                    <a:pt x="1986485" y="400329"/>
                    <a:pt x="1979487" y="414322"/>
                    <a:pt x="1961995" y="421319"/>
                  </a:cubicBezTo>
                  <a:cubicBezTo>
                    <a:pt x="1952199" y="424817"/>
                    <a:pt x="1952898" y="432513"/>
                    <a:pt x="1957796" y="439510"/>
                  </a:cubicBezTo>
                  <a:cubicBezTo>
                    <a:pt x="1960595" y="443008"/>
                    <a:pt x="1964094" y="447206"/>
                    <a:pt x="1968292" y="448606"/>
                  </a:cubicBezTo>
                  <a:cubicBezTo>
                    <a:pt x="1980887" y="453503"/>
                    <a:pt x="1986485" y="462599"/>
                    <a:pt x="1991383" y="475193"/>
                  </a:cubicBezTo>
                  <a:cubicBezTo>
                    <a:pt x="2010975" y="526268"/>
                    <a:pt x="2050858" y="550057"/>
                    <a:pt x="2102637" y="538862"/>
                  </a:cubicBezTo>
                  <a:cubicBezTo>
                    <a:pt x="2125727" y="533264"/>
                    <a:pt x="2148118" y="521370"/>
                    <a:pt x="2170509" y="512275"/>
                  </a:cubicBezTo>
                  <a:cubicBezTo>
                    <a:pt x="2174008" y="510875"/>
                    <a:pt x="2177506" y="508776"/>
                    <a:pt x="2180305" y="506677"/>
                  </a:cubicBezTo>
                  <a:cubicBezTo>
                    <a:pt x="2203396" y="536763"/>
                    <a:pt x="2226486" y="543060"/>
                    <a:pt x="2259373" y="529766"/>
                  </a:cubicBezTo>
                  <a:cubicBezTo>
                    <a:pt x="2294358" y="515773"/>
                    <a:pt x="2325845" y="494084"/>
                    <a:pt x="2353834" y="467496"/>
                  </a:cubicBezTo>
                  <a:cubicBezTo>
                    <a:pt x="2374125" y="447906"/>
                    <a:pt x="2394417" y="426916"/>
                    <a:pt x="2414709" y="405926"/>
                  </a:cubicBezTo>
                  <a:cubicBezTo>
                    <a:pt x="2421006" y="425517"/>
                    <a:pt x="2425904" y="444408"/>
                    <a:pt x="2432902" y="462599"/>
                  </a:cubicBezTo>
                  <a:cubicBezTo>
                    <a:pt x="2439199" y="478691"/>
                    <a:pt x="2447595" y="493384"/>
                    <a:pt x="2462989" y="501780"/>
                  </a:cubicBezTo>
                  <a:cubicBezTo>
                    <a:pt x="2475584" y="508776"/>
                    <a:pt x="2489578" y="507377"/>
                    <a:pt x="2496575" y="500381"/>
                  </a:cubicBezTo>
                  <a:moveTo>
                    <a:pt x="2567946" y="228212"/>
                  </a:moveTo>
                  <a:cubicBezTo>
                    <a:pt x="2567946" y="194629"/>
                    <a:pt x="2572844" y="161045"/>
                    <a:pt x="2575643" y="126762"/>
                  </a:cubicBezTo>
                  <a:cubicBezTo>
                    <a:pt x="2574943" y="114168"/>
                    <a:pt x="2574943" y="101574"/>
                    <a:pt x="2572844" y="88280"/>
                  </a:cubicBezTo>
                  <a:cubicBezTo>
                    <a:pt x="2570745" y="73587"/>
                    <a:pt x="2563748" y="65891"/>
                    <a:pt x="2553252" y="64492"/>
                  </a:cubicBezTo>
                  <a:cubicBezTo>
                    <a:pt x="2542057" y="62393"/>
                    <a:pt x="2530861" y="68690"/>
                    <a:pt x="2525263" y="81983"/>
                  </a:cubicBezTo>
                  <a:cubicBezTo>
                    <a:pt x="2520366" y="93877"/>
                    <a:pt x="2516867" y="106471"/>
                    <a:pt x="2515468" y="119065"/>
                  </a:cubicBezTo>
                  <a:cubicBezTo>
                    <a:pt x="2508470" y="200925"/>
                    <a:pt x="2509870" y="283486"/>
                    <a:pt x="2514068" y="365346"/>
                  </a:cubicBezTo>
                  <a:cubicBezTo>
                    <a:pt x="2516867" y="415022"/>
                    <a:pt x="2522465" y="465397"/>
                    <a:pt x="2515468" y="515073"/>
                  </a:cubicBezTo>
                  <a:cubicBezTo>
                    <a:pt x="2514068" y="526968"/>
                    <a:pt x="2514768" y="540261"/>
                    <a:pt x="2517567" y="552155"/>
                  </a:cubicBezTo>
                  <a:cubicBezTo>
                    <a:pt x="2518966" y="559152"/>
                    <a:pt x="2526663" y="567548"/>
                    <a:pt x="2532960" y="569647"/>
                  </a:cubicBezTo>
                  <a:cubicBezTo>
                    <a:pt x="2550453" y="575244"/>
                    <a:pt x="2577742" y="564050"/>
                    <a:pt x="2575643" y="536063"/>
                  </a:cubicBezTo>
                  <a:cubicBezTo>
                    <a:pt x="2573544" y="501780"/>
                    <a:pt x="2571445" y="467496"/>
                    <a:pt x="2570045" y="433213"/>
                  </a:cubicBezTo>
                  <a:cubicBezTo>
                    <a:pt x="2569346" y="365346"/>
                    <a:pt x="2567246" y="296779"/>
                    <a:pt x="2567946" y="228212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CCE09303-E437-453F-81A4-63795E6D2AA8}"/>
                </a:ext>
              </a:extLst>
            </p:cNvPr>
            <p:cNvSpPr/>
            <p:nvPr/>
          </p:nvSpPr>
          <p:spPr>
            <a:xfrm>
              <a:off x="4944973" y="3679478"/>
              <a:ext cx="946011" cy="344233"/>
            </a:xfrm>
            <a:custGeom>
              <a:avLst/>
              <a:gdLst>
                <a:gd name="connsiteX0" fmla="*/ 470907 w 946011"/>
                <a:gd name="connsiteY0" fmla="*/ 344233 h 344233"/>
                <a:gd name="connsiteX1" fmla="*/ 946012 w 946011"/>
                <a:gd name="connsiteY1" fmla="*/ 172117 h 344233"/>
                <a:gd name="connsiteX2" fmla="*/ 475105 w 946011"/>
                <a:gd name="connsiteY2" fmla="*/ 0 h 344233"/>
                <a:gd name="connsiteX3" fmla="*/ 0 w 946011"/>
                <a:gd name="connsiteY3" fmla="*/ 175615 h 344233"/>
                <a:gd name="connsiteX4" fmla="*/ 470907 w 946011"/>
                <a:gd name="connsiteY4" fmla="*/ 344233 h 344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6011" h="344233">
                  <a:moveTo>
                    <a:pt x="470907" y="344233"/>
                  </a:moveTo>
                  <a:cubicBezTo>
                    <a:pt x="651433" y="344233"/>
                    <a:pt x="817265" y="279864"/>
                    <a:pt x="946012" y="172117"/>
                  </a:cubicBezTo>
                  <a:cubicBezTo>
                    <a:pt x="818664" y="65068"/>
                    <a:pt x="654231" y="0"/>
                    <a:pt x="475105" y="0"/>
                  </a:cubicBezTo>
                  <a:cubicBezTo>
                    <a:pt x="293879" y="0"/>
                    <a:pt x="128047" y="66468"/>
                    <a:pt x="0" y="175615"/>
                  </a:cubicBezTo>
                  <a:cubicBezTo>
                    <a:pt x="128047" y="281264"/>
                    <a:pt x="291780" y="344233"/>
                    <a:pt x="470907" y="344233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2F7FDE61-6363-400A-898E-DAB88DD61500}"/>
                </a:ext>
              </a:extLst>
            </p:cNvPr>
            <p:cNvSpPr/>
            <p:nvPr/>
          </p:nvSpPr>
          <p:spPr>
            <a:xfrm>
              <a:off x="4672086" y="2536232"/>
              <a:ext cx="1486889" cy="1212512"/>
            </a:xfrm>
            <a:custGeom>
              <a:avLst/>
              <a:gdLst>
                <a:gd name="connsiteX0" fmla="*/ 474405 w 1486889"/>
                <a:gd name="connsiteY0" fmla="*/ 1036898 h 1212512"/>
                <a:gd name="connsiteX1" fmla="*/ 344958 w 1486889"/>
                <a:gd name="connsiteY1" fmla="*/ 743740 h 1212512"/>
                <a:gd name="connsiteX2" fmla="*/ 743095 w 1486889"/>
                <a:gd name="connsiteY2" fmla="*/ 345633 h 1212512"/>
                <a:gd name="connsiteX3" fmla="*/ 1141232 w 1486889"/>
                <a:gd name="connsiteY3" fmla="*/ 743740 h 1212512"/>
                <a:gd name="connsiteX4" fmla="*/ 1014584 w 1486889"/>
                <a:gd name="connsiteY4" fmla="*/ 1034799 h 1212512"/>
                <a:gd name="connsiteX5" fmla="*/ 1323857 w 1486889"/>
                <a:gd name="connsiteY5" fmla="*/ 1208315 h 1212512"/>
                <a:gd name="connsiteX6" fmla="*/ 1486890 w 1486889"/>
                <a:gd name="connsiteY6" fmla="*/ 743740 h 1212512"/>
                <a:gd name="connsiteX7" fmla="*/ 743095 w 1486889"/>
                <a:gd name="connsiteY7" fmla="*/ 0 h 1212512"/>
                <a:gd name="connsiteX8" fmla="*/ 0 w 1486889"/>
                <a:gd name="connsiteY8" fmla="*/ 743740 h 1212512"/>
                <a:gd name="connsiteX9" fmla="*/ 166532 w 1486889"/>
                <a:gd name="connsiteY9" fmla="*/ 1212513 h 1212512"/>
                <a:gd name="connsiteX10" fmla="*/ 474405 w 1486889"/>
                <a:gd name="connsiteY10" fmla="*/ 1036898 h 1212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6889" h="1212512">
                  <a:moveTo>
                    <a:pt x="474405" y="1036898"/>
                  </a:moveTo>
                  <a:cubicBezTo>
                    <a:pt x="395338" y="964133"/>
                    <a:pt x="344958" y="859883"/>
                    <a:pt x="344958" y="743740"/>
                  </a:cubicBezTo>
                  <a:cubicBezTo>
                    <a:pt x="344958" y="524046"/>
                    <a:pt x="523385" y="345633"/>
                    <a:pt x="743095" y="345633"/>
                  </a:cubicBezTo>
                  <a:cubicBezTo>
                    <a:pt x="962805" y="345633"/>
                    <a:pt x="1141232" y="524046"/>
                    <a:pt x="1141232" y="743740"/>
                  </a:cubicBezTo>
                  <a:cubicBezTo>
                    <a:pt x="1141232" y="858484"/>
                    <a:pt x="1092252" y="962034"/>
                    <a:pt x="1014584" y="1034799"/>
                  </a:cubicBezTo>
                  <a:cubicBezTo>
                    <a:pt x="1129336" y="1071181"/>
                    <a:pt x="1234293" y="1131352"/>
                    <a:pt x="1323857" y="1208315"/>
                  </a:cubicBezTo>
                  <a:cubicBezTo>
                    <a:pt x="1426015" y="1080976"/>
                    <a:pt x="1486890" y="919355"/>
                    <a:pt x="1486890" y="743740"/>
                  </a:cubicBezTo>
                  <a:cubicBezTo>
                    <a:pt x="1486890" y="333039"/>
                    <a:pt x="1153826" y="0"/>
                    <a:pt x="743095" y="0"/>
                  </a:cubicBezTo>
                  <a:cubicBezTo>
                    <a:pt x="333063" y="700"/>
                    <a:pt x="0" y="333738"/>
                    <a:pt x="0" y="743740"/>
                  </a:cubicBezTo>
                  <a:cubicBezTo>
                    <a:pt x="0" y="921454"/>
                    <a:pt x="62274" y="1085174"/>
                    <a:pt x="166532" y="1212513"/>
                  </a:cubicBezTo>
                  <a:cubicBezTo>
                    <a:pt x="255395" y="1134850"/>
                    <a:pt x="359652" y="1074679"/>
                    <a:pt x="474405" y="1036898"/>
                  </a:cubicBezTo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6D88E6B3-9187-410E-B73F-97F42B01CA8A}"/>
                </a:ext>
              </a:extLst>
            </p:cNvPr>
            <p:cNvSpPr/>
            <p:nvPr/>
          </p:nvSpPr>
          <p:spPr>
            <a:xfrm>
              <a:off x="7182655" y="2590106"/>
              <a:ext cx="339360" cy="1369936"/>
            </a:xfrm>
            <a:custGeom>
              <a:avLst/>
              <a:gdLst>
                <a:gd name="connsiteX0" fmla="*/ 0 w 339360"/>
                <a:gd name="connsiteY0" fmla="*/ 0 h 1369936"/>
                <a:gd name="connsiteX1" fmla="*/ 339361 w 339360"/>
                <a:gd name="connsiteY1" fmla="*/ 0 h 1369936"/>
                <a:gd name="connsiteX2" fmla="*/ 339361 w 339360"/>
                <a:gd name="connsiteY2" fmla="*/ 1369936 h 1369936"/>
                <a:gd name="connsiteX3" fmla="*/ 0 w 339360"/>
                <a:gd name="connsiteY3" fmla="*/ 1369936 h 136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1369936">
                  <a:moveTo>
                    <a:pt x="0" y="0"/>
                  </a:moveTo>
                  <a:lnTo>
                    <a:pt x="339361" y="0"/>
                  </a:lnTo>
                  <a:lnTo>
                    <a:pt x="339361" y="1369936"/>
                  </a:lnTo>
                  <a:lnTo>
                    <a:pt x="0" y="1369936"/>
                  </a:lnTo>
                  <a:close/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36640A3A-0EC8-4ADB-802D-30B09FE82F64}"/>
                </a:ext>
              </a:extLst>
            </p:cNvPr>
            <p:cNvSpPr/>
            <p:nvPr/>
          </p:nvSpPr>
          <p:spPr>
            <a:xfrm>
              <a:off x="6140783" y="2075156"/>
              <a:ext cx="938314" cy="1884886"/>
            </a:xfrm>
            <a:custGeom>
              <a:avLst/>
              <a:gdLst>
                <a:gd name="connsiteX0" fmla="*/ 592657 w 938314"/>
                <a:gd name="connsiteY0" fmla="*/ 0 h 1884886"/>
                <a:gd name="connsiteX1" fmla="*/ 253296 w 938314"/>
                <a:gd name="connsiteY1" fmla="*/ 339336 h 1884886"/>
                <a:gd name="connsiteX2" fmla="*/ 253296 w 938314"/>
                <a:gd name="connsiteY2" fmla="*/ 514950 h 1884886"/>
                <a:gd name="connsiteX3" fmla="*/ 0 w 938314"/>
                <a:gd name="connsiteY3" fmla="*/ 514950 h 1884886"/>
                <a:gd name="connsiteX4" fmla="*/ 0 w 938314"/>
                <a:gd name="connsiteY4" fmla="*/ 796914 h 1884886"/>
                <a:gd name="connsiteX5" fmla="*/ 253296 w 938314"/>
                <a:gd name="connsiteY5" fmla="*/ 796914 h 1884886"/>
                <a:gd name="connsiteX6" fmla="*/ 253296 w 938314"/>
                <a:gd name="connsiteY6" fmla="*/ 1884887 h 1884886"/>
                <a:gd name="connsiteX7" fmla="*/ 592657 w 938314"/>
                <a:gd name="connsiteY7" fmla="*/ 1884887 h 1884886"/>
                <a:gd name="connsiteX8" fmla="*/ 592657 w 938314"/>
                <a:gd name="connsiteY8" fmla="*/ 796914 h 1884886"/>
                <a:gd name="connsiteX9" fmla="*/ 886536 w 938314"/>
                <a:gd name="connsiteY9" fmla="*/ 796914 h 1884886"/>
                <a:gd name="connsiteX10" fmla="*/ 886536 w 938314"/>
                <a:gd name="connsiteY10" fmla="*/ 514950 h 1884886"/>
                <a:gd name="connsiteX11" fmla="*/ 592657 w 938314"/>
                <a:gd name="connsiteY11" fmla="*/ 514950 h 1884886"/>
                <a:gd name="connsiteX12" fmla="*/ 592657 w 938314"/>
                <a:gd name="connsiteY12" fmla="*/ 412800 h 1884886"/>
                <a:gd name="connsiteX13" fmla="*/ 666127 w 938314"/>
                <a:gd name="connsiteY13" fmla="*/ 339336 h 1884886"/>
                <a:gd name="connsiteX14" fmla="*/ 938315 w 938314"/>
                <a:gd name="connsiteY14" fmla="*/ 339336 h 1884886"/>
                <a:gd name="connsiteX15" fmla="*/ 938315 w 938314"/>
                <a:gd name="connsiteY15" fmla="*/ 0 h 1884886"/>
                <a:gd name="connsiteX16" fmla="*/ 592657 w 938314"/>
                <a:gd name="connsiteY16" fmla="*/ 0 h 1884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8314" h="1884886">
                  <a:moveTo>
                    <a:pt x="592657" y="0"/>
                  </a:moveTo>
                  <a:cubicBezTo>
                    <a:pt x="405134" y="0"/>
                    <a:pt x="253296" y="151826"/>
                    <a:pt x="253296" y="339336"/>
                  </a:cubicBezTo>
                  <a:lnTo>
                    <a:pt x="253296" y="514950"/>
                  </a:lnTo>
                  <a:lnTo>
                    <a:pt x="0" y="514950"/>
                  </a:lnTo>
                  <a:lnTo>
                    <a:pt x="0" y="796914"/>
                  </a:lnTo>
                  <a:lnTo>
                    <a:pt x="253296" y="796914"/>
                  </a:lnTo>
                  <a:lnTo>
                    <a:pt x="253296" y="1884887"/>
                  </a:lnTo>
                  <a:lnTo>
                    <a:pt x="592657" y="1884887"/>
                  </a:lnTo>
                  <a:lnTo>
                    <a:pt x="592657" y="796914"/>
                  </a:lnTo>
                  <a:lnTo>
                    <a:pt x="886536" y="796914"/>
                  </a:lnTo>
                  <a:lnTo>
                    <a:pt x="886536" y="514950"/>
                  </a:lnTo>
                  <a:lnTo>
                    <a:pt x="592657" y="514950"/>
                  </a:lnTo>
                  <a:lnTo>
                    <a:pt x="592657" y="412800"/>
                  </a:lnTo>
                  <a:cubicBezTo>
                    <a:pt x="592657" y="372220"/>
                    <a:pt x="625543" y="339336"/>
                    <a:pt x="666127" y="339336"/>
                  </a:cubicBezTo>
                  <a:lnTo>
                    <a:pt x="938315" y="339336"/>
                  </a:lnTo>
                  <a:lnTo>
                    <a:pt x="938315" y="0"/>
                  </a:lnTo>
                  <a:lnTo>
                    <a:pt x="592657" y="0"/>
                  </a:lnTo>
                  <a:close/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A14C3818-7B26-44E3-A6BB-22476BDC4B94}"/>
                </a:ext>
              </a:extLst>
            </p:cNvPr>
            <p:cNvSpPr/>
            <p:nvPr/>
          </p:nvSpPr>
          <p:spPr>
            <a:xfrm>
              <a:off x="7182655" y="2075156"/>
              <a:ext cx="339360" cy="339335"/>
            </a:xfrm>
            <a:custGeom>
              <a:avLst/>
              <a:gdLst>
                <a:gd name="connsiteX0" fmla="*/ 0 w 339360"/>
                <a:gd name="connsiteY0" fmla="*/ 0 h 339335"/>
                <a:gd name="connsiteX1" fmla="*/ 339361 w 339360"/>
                <a:gd name="connsiteY1" fmla="*/ 0 h 339335"/>
                <a:gd name="connsiteX2" fmla="*/ 339361 w 339360"/>
                <a:gd name="connsiteY2" fmla="*/ 339336 h 339335"/>
                <a:gd name="connsiteX3" fmla="*/ 0 w 339360"/>
                <a:gd name="connsiteY3" fmla="*/ 339336 h 339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339335">
                  <a:moveTo>
                    <a:pt x="0" y="0"/>
                  </a:moveTo>
                  <a:lnTo>
                    <a:pt x="339361" y="0"/>
                  </a:lnTo>
                  <a:lnTo>
                    <a:pt x="339361" y="339336"/>
                  </a:lnTo>
                  <a:lnTo>
                    <a:pt x="0" y="339336"/>
                  </a:lnTo>
                  <a:close/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510600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(purple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6FDC2AD0-20F9-4A7E-9E89-6B29225F1AC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BFD6359A-04C0-4185-A2DB-C2295FA031B9}"/>
              </a:ext>
            </a:extLst>
          </p:cNvPr>
          <p:cNvGrpSpPr/>
          <p:nvPr userDrawn="1"/>
        </p:nvGrpSpPr>
        <p:grpSpPr>
          <a:xfrm>
            <a:off x="4672086" y="2075156"/>
            <a:ext cx="2849929" cy="2707616"/>
            <a:chOff x="4672086" y="2075156"/>
            <a:chExt cx="2849929" cy="2707616"/>
          </a:xfrm>
        </p:grpSpPr>
        <p:sp>
          <p:nvSpPr>
            <p:cNvPr id="5" name="Vrije vorm: vorm 4">
              <a:extLst>
                <a:ext uri="{FF2B5EF4-FFF2-40B4-BE49-F238E27FC236}">
                  <a16:creationId xmlns:a16="http://schemas.microsoft.com/office/drawing/2014/main" id="{B984A5EF-105B-401B-B2F9-2AD53A6B5B76}"/>
                </a:ext>
              </a:extLst>
            </p:cNvPr>
            <p:cNvSpPr/>
            <p:nvPr/>
          </p:nvSpPr>
          <p:spPr>
            <a:xfrm>
              <a:off x="4944973" y="4129237"/>
              <a:ext cx="2575757" cy="653535"/>
            </a:xfrm>
            <a:custGeom>
              <a:avLst/>
              <a:gdLst>
                <a:gd name="connsiteX0" fmla="*/ 1020881 w 2575757"/>
                <a:gd name="connsiteY0" fmla="*/ 384936 h 653535"/>
                <a:gd name="connsiteX1" fmla="*/ 1024379 w 2575757"/>
                <a:gd name="connsiteY1" fmla="*/ 373042 h 653535"/>
                <a:gd name="connsiteX2" fmla="*/ 1109045 w 2575757"/>
                <a:gd name="connsiteY2" fmla="*/ 274390 h 653535"/>
                <a:gd name="connsiteX3" fmla="*/ 1132835 w 2575757"/>
                <a:gd name="connsiteY3" fmla="*/ 271591 h 653535"/>
                <a:gd name="connsiteX4" fmla="*/ 1130736 w 2575757"/>
                <a:gd name="connsiteY4" fmla="*/ 296779 h 653535"/>
                <a:gd name="connsiteX5" fmla="*/ 1034875 w 2575757"/>
                <a:gd name="connsiteY5" fmla="*/ 382138 h 653535"/>
                <a:gd name="connsiteX6" fmla="*/ 1020881 w 2575757"/>
                <a:gd name="connsiteY6" fmla="*/ 384936 h 653535"/>
                <a:gd name="connsiteX7" fmla="*/ 632540 w 2575757"/>
                <a:gd name="connsiteY7" fmla="*/ 342257 h 653535"/>
                <a:gd name="connsiteX8" fmla="*/ 645135 w 2575757"/>
                <a:gd name="connsiteY8" fmla="*/ 350653 h 653535"/>
                <a:gd name="connsiteX9" fmla="*/ 493997 w 2575757"/>
                <a:gd name="connsiteY9" fmla="*/ 471694 h 653535"/>
                <a:gd name="connsiteX10" fmla="*/ 638838 w 2575757"/>
                <a:gd name="connsiteY10" fmla="*/ 305175 h 653535"/>
                <a:gd name="connsiteX11" fmla="*/ 629742 w 2575757"/>
                <a:gd name="connsiteY11" fmla="*/ 322667 h 653535"/>
                <a:gd name="connsiteX12" fmla="*/ 632540 w 2575757"/>
                <a:gd name="connsiteY12" fmla="*/ 342257 h 653535"/>
                <a:gd name="connsiteX13" fmla="*/ 1230095 w 2575757"/>
                <a:gd name="connsiteY13" fmla="*/ 429715 h 653535"/>
                <a:gd name="connsiteX14" fmla="*/ 1227996 w 2575757"/>
                <a:gd name="connsiteY14" fmla="*/ 406626 h 653535"/>
                <a:gd name="connsiteX15" fmla="*/ 1204905 w 2575757"/>
                <a:gd name="connsiteY15" fmla="*/ 403827 h 653535"/>
                <a:gd name="connsiteX16" fmla="*/ 1189512 w 2575757"/>
                <a:gd name="connsiteY16" fmla="*/ 417820 h 653535"/>
                <a:gd name="connsiteX17" fmla="*/ 1139132 w 2575757"/>
                <a:gd name="connsiteY17" fmla="*/ 468196 h 653535"/>
                <a:gd name="connsiteX18" fmla="*/ 1048170 w 2575757"/>
                <a:gd name="connsiteY18" fmla="*/ 482189 h 653535"/>
                <a:gd name="connsiteX19" fmla="*/ 1020881 w 2575757"/>
                <a:gd name="connsiteY19" fmla="*/ 443008 h 653535"/>
                <a:gd name="connsiteX20" fmla="*/ 1037674 w 2575757"/>
                <a:gd name="connsiteY20" fmla="*/ 438810 h 653535"/>
                <a:gd name="connsiteX21" fmla="*/ 1167121 w 2575757"/>
                <a:gd name="connsiteY21" fmla="*/ 324066 h 653535"/>
                <a:gd name="connsiteX22" fmla="*/ 1183214 w 2575757"/>
                <a:gd name="connsiteY22" fmla="*/ 277189 h 653535"/>
                <a:gd name="connsiteX23" fmla="*/ 1125838 w 2575757"/>
                <a:gd name="connsiteY23" fmla="*/ 217018 h 653535"/>
                <a:gd name="connsiteX24" fmla="*/ 1092951 w 2575757"/>
                <a:gd name="connsiteY24" fmla="*/ 228212 h 653535"/>
                <a:gd name="connsiteX25" fmla="*/ 971201 w 2575757"/>
                <a:gd name="connsiteY25" fmla="*/ 381438 h 653535"/>
                <a:gd name="connsiteX26" fmla="*/ 961405 w 2575757"/>
                <a:gd name="connsiteY26" fmla="*/ 406626 h 653535"/>
                <a:gd name="connsiteX27" fmla="*/ 936915 w 2575757"/>
                <a:gd name="connsiteY27" fmla="*/ 411523 h 653535"/>
                <a:gd name="connsiteX28" fmla="*/ 866244 w 2575757"/>
                <a:gd name="connsiteY28" fmla="*/ 366745 h 653535"/>
                <a:gd name="connsiteX29" fmla="*/ 836157 w 2575757"/>
                <a:gd name="connsiteY29" fmla="*/ 347854 h 653535"/>
                <a:gd name="connsiteX30" fmla="*/ 843154 w 2575757"/>
                <a:gd name="connsiteY30" fmla="*/ 343657 h 653535"/>
                <a:gd name="connsiteX31" fmla="*/ 951609 w 2575757"/>
                <a:gd name="connsiteY31" fmla="*/ 249902 h 653535"/>
                <a:gd name="connsiteX32" fmla="*/ 967003 w 2575757"/>
                <a:gd name="connsiteY32" fmla="*/ 205124 h 653535"/>
                <a:gd name="connsiteX33" fmla="*/ 942513 w 2575757"/>
                <a:gd name="connsiteY33" fmla="*/ 191130 h 653535"/>
                <a:gd name="connsiteX34" fmla="*/ 911726 w 2575757"/>
                <a:gd name="connsiteY34" fmla="*/ 214219 h 653535"/>
                <a:gd name="connsiteX35" fmla="*/ 848752 w 2575757"/>
                <a:gd name="connsiteY35" fmla="*/ 270892 h 653535"/>
                <a:gd name="connsiteX36" fmla="*/ 808868 w 2575757"/>
                <a:gd name="connsiteY36" fmla="*/ 300277 h 653535"/>
                <a:gd name="connsiteX37" fmla="*/ 797673 w 2575757"/>
                <a:gd name="connsiteY37" fmla="*/ 293281 h 653535"/>
                <a:gd name="connsiteX38" fmla="*/ 801171 w 2575757"/>
                <a:gd name="connsiteY38" fmla="*/ 247803 h 653535"/>
                <a:gd name="connsiteX39" fmla="*/ 820763 w 2575757"/>
                <a:gd name="connsiteY39" fmla="*/ 135857 h 653535"/>
                <a:gd name="connsiteX40" fmla="*/ 815865 w 2575757"/>
                <a:gd name="connsiteY40" fmla="*/ 83383 h 653535"/>
                <a:gd name="connsiteX41" fmla="*/ 797673 w 2575757"/>
                <a:gd name="connsiteY41" fmla="*/ 76386 h 653535"/>
                <a:gd name="connsiteX42" fmla="*/ 761288 w 2575757"/>
                <a:gd name="connsiteY42" fmla="*/ 129560 h 653535"/>
                <a:gd name="connsiteX43" fmla="*/ 755690 w 2575757"/>
                <a:gd name="connsiteY43" fmla="*/ 185533 h 653535"/>
                <a:gd name="connsiteX44" fmla="*/ 743795 w 2575757"/>
                <a:gd name="connsiteY44" fmla="*/ 297479 h 653535"/>
                <a:gd name="connsiteX45" fmla="*/ 738897 w 2575757"/>
                <a:gd name="connsiteY45" fmla="*/ 447906 h 653535"/>
                <a:gd name="connsiteX46" fmla="*/ 737497 w 2575757"/>
                <a:gd name="connsiteY46" fmla="*/ 462599 h 653535"/>
                <a:gd name="connsiteX47" fmla="*/ 733299 w 2575757"/>
                <a:gd name="connsiteY47" fmla="*/ 456302 h 653535"/>
                <a:gd name="connsiteX48" fmla="*/ 716506 w 2575757"/>
                <a:gd name="connsiteY48" fmla="*/ 370943 h 653535"/>
                <a:gd name="connsiteX49" fmla="*/ 716506 w 2575757"/>
                <a:gd name="connsiteY49" fmla="*/ 321267 h 653535"/>
                <a:gd name="connsiteX50" fmla="*/ 714407 w 2575757"/>
                <a:gd name="connsiteY50" fmla="*/ 288383 h 653535"/>
                <a:gd name="connsiteX51" fmla="*/ 673823 w 2575757"/>
                <a:gd name="connsiteY51" fmla="*/ 239407 h 653535"/>
                <a:gd name="connsiteX52" fmla="*/ 637438 w 2575757"/>
                <a:gd name="connsiteY52" fmla="*/ 249202 h 653535"/>
                <a:gd name="connsiteX53" fmla="*/ 440119 w 2575757"/>
                <a:gd name="connsiteY53" fmla="*/ 433913 h 653535"/>
                <a:gd name="connsiteX54" fmla="*/ 433122 w 2575757"/>
                <a:gd name="connsiteY54" fmla="*/ 447906 h 653535"/>
                <a:gd name="connsiteX55" fmla="*/ 431023 w 2575757"/>
                <a:gd name="connsiteY55" fmla="*/ 436711 h 653535"/>
                <a:gd name="connsiteX56" fmla="*/ 426125 w 2575757"/>
                <a:gd name="connsiteY56" fmla="*/ 301677 h 653535"/>
                <a:gd name="connsiteX57" fmla="*/ 421227 w 2575757"/>
                <a:gd name="connsiteY57" fmla="*/ 248503 h 653535"/>
                <a:gd name="connsiteX58" fmla="*/ 375046 w 2575757"/>
                <a:gd name="connsiteY58" fmla="*/ 227513 h 653535"/>
                <a:gd name="connsiteX59" fmla="*/ 333063 w 2575757"/>
                <a:gd name="connsiteY59" fmla="*/ 265294 h 653535"/>
                <a:gd name="connsiteX60" fmla="*/ 246299 w 2575757"/>
                <a:gd name="connsiteY60" fmla="*/ 408725 h 653535"/>
                <a:gd name="connsiteX61" fmla="*/ 222509 w 2575757"/>
                <a:gd name="connsiteY61" fmla="*/ 459800 h 653535"/>
                <a:gd name="connsiteX62" fmla="*/ 220410 w 2575757"/>
                <a:gd name="connsiteY62" fmla="*/ 449305 h 653535"/>
                <a:gd name="connsiteX63" fmla="*/ 215512 w 2575757"/>
                <a:gd name="connsiteY63" fmla="*/ 346455 h 653535"/>
                <a:gd name="connsiteX64" fmla="*/ 202217 w 2575757"/>
                <a:gd name="connsiteY64" fmla="*/ 257598 h 653535"/>
                <a:gd name="connsiteX65" fmla="*/ 156036 w 2575757"/>
                <a:gd name="connsiteY65" fmla="*/ 247103 h 653535"/>
                <a:gd name="connsiteX66" fmla="*/ 129447 w 2575757"/>
                <a:gd name="connsiteY66" fmla="*/ 286984 h 653535"/>
                <a:gd name="connsiteX67" fmla="*/ 85365 w 2575757"/>
                <a:gd name="connsiteY67" fmla="*/ 408725 h 653535"/>
                <a:gd name="connsiteX68" fmla="*/ 78368 w 2575757"/>
                <a:gd name="connsiteY68" fmla="*/ 425517 h 653535"/>
                <a:gd name="connsiteX69" fmla="*/ 65773 w 2575757"/>
                <a:gd name="connsiteY69" fmla="*/ 424817 h 653535"/>
                <a:gd name="connsiteX70" fmla="*/ 60875 w 2575757"/>
                <a:gd name="connsiteY70" fmla="*/ 398230 h 653535"/>
                <a:gd name="connsiteX71" fmla="*/ 60875 w 2575757"/>
                <a:gd name="connsiteY71" fmla="*/ 293981 h 653535"/>
                <a:gd name="connsiteX72" fmla="*/ 45481 w 2575757"/>
                <a:gd name="connsiteY72" fmla="*/ 257598 h 653535"/>
                <a:gd name="connsiteX73" fmla="*/ 34986 w 2575757"/>
                <a:gd name="connsiteY73" fmla="*/ 254100 h 653535"/>
                <a:gd name="connsiteX74" fmla="*/ 0 w 2575757"/>
                <a:gd name="connsiteY74" fmla="*/ 293281 h 653535"/>
                <a:gd name="connsiteX75" fmla="*/ 3499 w 2575757"/>
                <a:gd name="connsiteY75" fmla="*/ 421319 h 653535"/>
                <a:gd name="connsiteX76" fmla="*/ 17493 w 2575757"/>
                <a:gd name="connsiteY76" fmla="*/ 509476 h 653535"/>
                <a:gd name="connsiteX77" fmla="*/ 86065 w 2575757"/>
                <a:gd name="connsiteY77" fmla="*/ 527667 h 653535"/>
                <a:gd name="connsiteX78" fmla="*/ 107056 w 2575757"/>
                <a:gd name="connsiteY78" fmla="*/ 494783 h 653535"/>
                <a:gd name="connsiteX79" fmla="*/ 134345 w 2575757"/>
                <a:gd name="connsiteY79" fmla="*/ 396131 h 653535"/>
                <a:gd name="connsiteX80" fmla="*/ 141342 w 2575757"/>
                <a:gd name="connsiteY80" fmla="*/ 371643 h 653535"/>
                <a:gd name="connsiteX81" fmla="*/ 148339 w 2575757"/>
                <a:gd name="connsiteY81" fmla="*/ 363247 h 653535"/>
                <a:gd name="connsiteX82" fmla="*/ 154637 w 2575757"/>
                <a:gd name="connsiteY82" fmla="*/ 371643 h 653535"/>
                <a:gd name="connsiteX83" fmla="*/ 158835 w 2575757"/>
                <a:gd name="connsiteY83" fmla="*/ 394032 h 653535"/>
                <a:gd name="connsiteX84" fmla="*/ 170030 w 2575757"/>
                <a:gd name="connsiteY84" fmla="*/ 490585 h 653535"/>
                <a:gd name="connsiteX85" fmla="*/ 189622 w 2575757"/>
                <a:gd name="connsiteY85" fmla="*/ 541660 h 653535"/>
                <a:gd name="connsiteX86" fmla="*/ 241401 w 2575757"/>
                <a:gd name="connsiteY86" fmla="*/ 538162 h 653535"/>
                <a:gd name="connsiteX87" fmla="*/ 245599 w 2575757"/>
                <a:gd name="connsiteY87" fmla="*/ 529067 h 653535"/>
                <a:gd name="connsiteX88" fmla="*/ 272188 w 2575757"/>
                <a:gd name="connsiteY88" fmla="*/ 463298 h 653535"/>
                <a:gd name="connsiteX89" fmla="*/ 328165 w 2575757"/>
                <a:gd name="connsiteY89" fmla="*/ 338059 h 653535"/>
                <a:gd name="connsiteX90" fmla="*/ 350556 w 2575757"/>
                <a:gd name="connsiteY90" fmla="*/ 307274 h 653535"/>
                <a:gd name="connsiteX91" fmla="*/ 365950 w 2575757"/>
                <a:gd name="connsiteY91" fmla="*/ 312871 h 653535"/>
                <a:gd name="connsiteX92" fmla="*/ 367349 w 2575757"/>
                <a:gd name="connsiteY92" fmla="*/ 338059 h 653535"/>
                <a:gd name="connsiteX93" fmla="*/ 382743 w 2575757"/>
                <a:gd name="connsiteY93" fmla="*/ 498981 h 653535"/>
                <a:gd name="connsiteX94" fmla="*/ 400236 w 2575757"/>
                <a:gd name="connsiteY94" fmla="*/ 564050 h 653535"/>
                <a:gd name="connsiteX95" fmla="*/ 420527 w 2575757"/>
                <a:gd name="connsiteY95" fmla="*/ 581541 h 653535"/>
                <a:gd name="connsiteX96" fmla="*/ 457612 w 2575757"/>
                <a:gd name="connsiteY96" fmla="*/ 545859 h 653535"/>
                <a:gd name="connsiteX97" fmla="*/ 456912 w 2575757"/>
                <a:gd name="connsiteY97" fmla="*/ 532565 h 653535"/>
                <a:gd name="connsiteX98" fmla="*/ 519187 w 2575757"/>
                <a:gd name="connsiteY98" fmla="*/ 522770 h 653535"/>
                <a:gd name="connsiteX99" fmla="*/ 547875 w 2575757"/>
                <a:gd name="connsiteY99" fmla="*/ 506677 h 653535"/>
                <a:gd name="connsiteX100" fmla="*/ 644436 w 2575757"/>
                <a:gd name="connsiteY100" fmla="*/ 421319 h 653535"/>
                <a:gd name="connsiteX101" fmla="*/ 660529 w 2575757"/>
                <a:gd name="connsiteY101" fmla="*/ 405926 h 653535"/>
                <a:gd name="connsiteX102" fmla="*/ 687118 w 2575757"/>
                <a:gd name="connsiteY102" fmla="*/ 475892 h 653535"/>
                <a:gd name="connsiteX103" fmla="*/ 736798 w 2575757"/>
                <a:gd name="connsiteY103" fmla="*/ 503879 h 653535"/>
                <a:gd name="connsiteX104" fmla="*/ 736798 w 2575757"/>
                <a:gd name="connsiteY104" fmla="*/ 523469 h 653535"/>
                <a:gd name="connsiteX105" fmla="*/ 739596 w 2575757"/>
                <a:gd name="connsiteY105" fmla="*/ 549357 h 653535"/>
                <a:gd name="connsiteX106" fmla="*/ 757789 w 2575757"/>
                <a:gd name="connsiteY106" fmla="*/ 569647 h 653535"/>
                <a:gd name="connsiteX107" fmla="*/ 785778 w 2575757"/>
                <a:gd name="connsiteY107" fmla="*/ 555654 h 653535"/>
                <a:gd name="connsiteX108" fmla="*/ 794174 w 2575757"/>
                <a:gd name="connsiteY108" fmla="*/ 526268 h 653535"/>
                <a:gd name="connsiteX109" fmla="*/ 793474 w 2575757"/>
                <a:gd name="connsiteY109" fmla="*/ 458401 h 653535"/>
                <a:gd name="connsiteX110" fmla="*/ 795573 w 2575757"/>
                <a:gd name="connsiteY110" fmla="*/ 409425 h 653535"/>
                <a:gd name="connsiteX111" fmla="*/ 810267 w 2575757"/>
                <a:gd name="connsiteY111" fmla="*/ 414322 h 653535"/>
                <a:gd name="connsiteX112" fmla="*/ 931318 w 2575757"/>
                <a:gd name="connsiteY112" fmla="*/ 489886 h 653535"/>
                <a:gd name="connsiteX113" fmla="*/ 968402 w 2575757"/>
                <a:gd name="connsiteY113" fmla="*/ 517872 h 653535"/>
                <a:gd name="connsiteX114" fmla="*/ 992193 w 2575757"/>
                <a:gd name="connsiteY114" fmla="*/ 519271 h 653535"/>
                <a:gd name="connsiteX115" fmla="*/ 1007586 w 2575757"/>
                <a:gd name="connsiteY115" fmla="*/ 521370 h 653535"/>
                <a:gd name="connsiteX116" fmla="*/ 1062164 w 2575757"/>
                <a:gd name="connsiteY116" fmla="*/ 540261 h 653535"/>
                <a:gd name="connsiteX117" fmla="*/ 1185313 w 2575757"/>
                <a:gd name="connsiteY117" fmla="*/ 486387 h 653535"/>
                <a:gd name="connsiteX118" fmla="*/ 1230095 w 2575757"/>
                <a:gd name="connsiteY118" fmla="*/ 429715 h 653535"/>
                <a:gd name="connsiteX119" fmla="*/ 1887825 w 2575757"/>
                <a:gd name="connsiteY119" fmla="*/ 63092 h 653535"/>
                <a:gd name="connsiteX120" fmla="*/ 1865434 w 2575757"/>
                <a:gd name="connsiteY120" fmla="*/ 56795 h 653535"/>
                <a:gd name="connsiteX121" fmla="*/ 1845143 w 2575757"/>
                <a:gd name="connsiteY121" fmla="*/ 58894 h 653535"/>
                <a:gd name="connsiteX122" fmla="*/ 1677212 w 2575757"/>
                <a:gd name="connsiteY122" fmla="*/ 69389 h 653535"/>
                <a:gd name="connsiteX123" fmla="*/ 1639427 w 2575757"/>
                <a:gd name="connsiteY123" fmla="*/ 71488 h 653535"/>
                <a:gd name="connsiteX124" fmla="*/ 1642926 w 2575757"/>
                <a:gd name="connsiteY124" fmla="*/ 35806 h 653535"/>
                <a:gd name="connsiteX125" fmla="*/ 1623334 w 2575757"/>
                <a:gd name="connsiteY125" fmla="*/ 823 h 653535"/>
                <a:gd name="connsiteX126" fmla="*/ 1590447 w 2575757"/>
                <a:gd name="connsiteY126" fmla="*/ 23212 h 653535"/>
                <a:gd name="connsiteX127" fmla="*/ 1587648 w 2575757"/>
                <a:gd name="connsiteY127" fmla="*/ 33007 h 653535"/>
                <a:gd name="connsiteX128" fmla="*/ 1579951 w 2575757"/>
                <a:gd name="connsiteY128" fmla="*/ 74987 h 653535"/>
                <a:gd name="connsiteX129" fmla="*/ 1561059 w 2575757"/>
                <a:gd name="connsiteY129" fmla="*/ 76386 h 653535"/>
                <a:gd name="connsiteX130" fmla="*/ 1452604 w 2575757"/>
                <a:gd name="connsiteY130" fmla="*/ 83383 h 653535"/>
                <a:gd name="connsiteX131" fmla="*/ 1426015 w 2575757"/>
                <a:gd name="connsiteY131" fmla="*/ 92478 h 653535"/>
                <a:gd name="connsiteX132" fmla="*/ 1426015 w 2575757"/>
                <a:gd name="connsiteY132" fmla="*/ 124662 h 653535"/>
                <a:gd name="connsiteX133" fmla="*/ 1440709 w 2575757"/>
                <a:gd name="connsiteY133" fmla="*/ 130959 h 653535"/>
                <a:gd name="connsiteX134" fmla="*/ 1483391 w 2575757"/>
                <a:gd name="connsiteY134" fmla="*/ 127461 h 653535"/>
                <a:gd name="connsiteX135" fmla="*/ 1572954 w 2575757"/>
                <a:gd name="connsiteY135" fmla="*/ 116267 h 653535"/>
                <a:gd name="connsiteX136" fmla="*/ 1570855 w 2575757"/>
                <a:gd name="connsiteY136" fmla="*/ 133758 h 653535"/>
                <a:gd name="connsiteX137" fmla="*/ 1547765 w 2575757"/>
                <a:gd name="connsiteY137" fmla="*/ 315670 h 653535"/>
                <a:gd name="connsiteX138" fmla="*/ 1530272 w 2575757"/>
                <a:gd name="connsiteY138" fmla="*/ 446507 h 653535"/>
                <a:gd name="connsiteX139" fmla="*/ 1518377 w 2575757"/>
                <a:gd name="connsiteY139" fmla="*/ 480790 h 653535"/>
                <a:gd name="connsiteX140" fmla="*/ 1495286 w 2575757"/>
                <a:gd name="connsiteY140" fmla="*/ 481490 h 653535"/>
                <a:gd name="connsiteX141" fmla="*/ 1491088 w 2575757"/>
                <a:gd name="connsiteY141" fmla="*/ 473094 h 653535"/>
                <a:gd name="connsiteX142" fmla="*/ 1470097 w 2575757"/>
                <a:gd name="connsiteY142" fmla="*/ 370943 h 653535"/>
                <a:gd name="connsiteX143" fmla="*/ 1484091 w 2575757"/>
                <a:gd name="connsiteY143" fmla="*/ 338059 h 653535"/>
                <a:gd name="connsiteX144" fmla="*/ 1494587 w 2575757"/>
                <a:gd name="connsiteY144" fmla="*/ 318469 h 653535"/>
                <a:gd name="connsiteX145" fmla="*/ 1456802 w 2575757"/>
                <a:gd name="connsiteY145" fmla="*/ 246403 h 653535"/>
                <a:gd name="connsiteX146" fmla="*/ 1422516 w 2575757"/>
                <a:gd name="connsiteY146" fmla="*/ 256898 h 653535"/>
                <a:gd name="connsiteX147" fmla="*/ 1415519 w 2575757"/>
                <a:gd name="connsiteY147" fmla="*/ 290482 h 653535"/>
                <a:gd name="connsiteX148" fmla="*/ 1422516 w 2575757"/>
                <a:gd name="connsiteY148" fmla="*/ 429015 h 653535"/>
                <a:gd name="connsiteX149" fmla="*/ 1456802 w 2575757"/>
                <a:gd name="connsiteY149" fmla="*/ 523469 h 653535"/>
                <a:gd name="connsiteX150" fmla="*/ 1528173 w 2575757"/>
                <a:gd name="connsiteY150" fmla="*/ 520671 h 653535"/>
                <a:gd name="connsiteX151" fmla="*/ 1558261 w 2575757"/>
                <a:gd name="connsiteY151" fmla="*/ 440210 h 653535"/>
                <a:gd name="connsiteX152" fmla="*/ 1579252 w 2575757"/>
                <a:gd name="connsiteY152" fmla="*/ 323366 h 653535"/>
                <a:gd name="connsiteX153" fmla="*/ 1578552 w 2575757"/>
                <a:gd name="connsiteY153" fmla="*/ 345755 h 653535"/>
                <a:gd name="connsiteX154" fmla="*/ 1609339 w 2575757"/>
                <a:gd name="connsiteY154" fmla="*/ 589937 h 653535"/>
                <a:gd name="connsiteX155" fmla="*/ 1630331 w 2575757"/>
                <a:gd name="connsiteY155" fmla="*/ 641012 h 653535"/>
                <a:gd name="connsiteX156" fmla="*/ 1653421 w 2575757"/>
                <a:gd name="connsiteY156" fmla="*/ 652207 h 653535"/>
                <a:gd name="connsiteX157" fmla="*/ 1671614 w 2575757"/>
                <a:gd name="connsiteY157" fmla="*/ 626320 h 653535"/>
                <a:gd name="connsiteX158" fmla="*/ 1667416 w 2575757"/>
                <a:gd name="connsiteY158" fmla="*/ 602531 h 653535"/>
                <a:gd name="connsiteX159" fmla="*/ 1643625 w 2575757"/>
                <a:gd name="connsiteY159" fmla="*/ 516473 h 653535"/>
                <a:gd name="connsiteX160" fmla="*/ 1627532 w 2575757"/>
                <a:gd name="connsiteY160" fmla="*/ 352752 h 653535"/>
                <a:gd name="connsiteX161" fmla="*/ 1634529 w 2575757"/>
                <a:gd name="connsiteY161" fmla="*/ 114168 h 653535"/>
                <a:gd name="connsiteX162" fmla="*/ 1645725 w 2575757"/>
                <a:gd name="connsiteY162" fmla="*/ 113468 h 653535"/>
                <a:gd name="connsiteX163" fmla="*/ 1833947 w 2575757"/>
                <a:gd name="connsiteY163" fmla="*/ 107171 h 653535"/>
                <a:gd name="connsiteX164" fmla="*/ 1885026 w 2575757"/>
                <a:gd name="connsiteY164" fmla="*/ 98075 h 653535"/>
                <a:gd name="connsiteX165" fmla="*/ 1887825 w 2575757"/>
                <a:gd name="connsiteY165" fmla="*/ 63092 h 653535"/>
                <a:gd name="connsiteX166" fmla="*/ 1416918 w 2575757"/>
                <a:gd name="connsiteY166" fmla="*/ 166642 h 653535"/>
                <a:gd name="connsiteX167" fmla="*/ 1429513 w 2575757"/>
                <a:gd name="connsiteY167" fmla="*/ 198127 h 653535"/>
                <a:gd name="connsiteX168" fmla="*/ 1454003 w 2575757"/>
                <a:gd name="connsiteY168" fmla="*/ 208622 h 653535"/>
                <a:gd name="connsiteX169" fmla="*/ 1481992 w 2575757"/>
                <a:gd name="connsiteY169" fmla="*/ 179936 h 653535"/>
                <a:gd name="connsiteX170" fmla="*/ 1448406 w 2575757"/>
                <a:gd name="connsiteY170" fmla="*/ 145652 h 653535"/>
                <a:gd name="connsiteX171" fmla="*/ 1416918 w 2575757"/>
                <a:gd name="connsiteY171" fmla="*/ 166642 h 653535"/>
                <a:gd name="connsiteX172" fmla="*/ 2036864 w 2575757"/>
                <a:gd name="connsiteY172" fmla="*/ 235209 h 653535"/>
                <a:gd name="connsiteX173" fmla="*/ 1999779 w 2575757"/>
                <a:gd name="connsiteY173" fmla="*/ 207223 h 653535"/>
                <a:gd name="connsiteX174" fmla="*/ 1940304 w 2575757"/>
                <a:gd name="connsiteY174" fmla="*/ 248503 h 653535"/>
                <a:gd name="connsiteX175" fmla="*/ 1922811 w 2575757"/>
                <a:gd name="connsiteY175" fmla="*/ 277888 h 653535"/>
                <a:gd name="connsiteX176" fmla="*/ 1909516 w 2575757"/>
                <a:gd name="connsiteY176" fmla="*/ 247803 h 653535"/>
                <a:gd name="connsiteX177" fmla="*/ 1878729 w 2575757"/>
                <a:gd name="connsiteY177" fmla="*/ 253400 h 653535"/>
                <a:gd name="connsiteX178" fmla="*/ 1866134 w 2575757"/>
                <a:gd name="connsiteY178" fmla="*/ 274390 h 653535"/>
                <a:gd name="connsiteX179" fmla="*/ 1855638 w 2575757"/>
                <a:gd name="connsiteY179" fmla="*/ 333861 h 653535"/>
                <a:gd name="connsiteX180" fmla="*/ 1864035 w 2575757"/>
                <a:gd name="connsiteY180" fmla="*/ 505978 h 653535"/>
                <a:gd name="connsiteX181" fmla="*/ 1901120 w 2575757"/>
                <a:gd name="connsiteY181" fmla="*/ 532565 h 653535"/>
                <a:gd name="connsiteX182" fmla="*/ 1927709 w 2575757"/>
                <a:gd name="connsiteY182" fmla="*/ 494783 h 653535"/>
                <a:gd name="connsiteX183" fmla="*/ 1925610 w 2575757"/>
                <a:gd name="connsiteY183" fmla="*/ 413623 h 653535"/>
                <a:gd name="connsiteX184" fmla="*/ 1942403 w 2575757"/>
                <a:gd name="connsiteY184" fmla="*/ 324066 h 653535"/>
                <a:gd name="connsiteX185" fmla="*/ 2003278 w 2575757"/>
                <a:gd name="connsiteY185" fmla="*/ 261796 h 653535"/>
                <a:gd name="connsiteX186" fmla="*/ 2027768 w 2575757"/>
                <a:gd name="connsiteY186" fmla="*/ 252701 h 653535"/>
                <a:gd name="connsiteX187" fmla="*/ 2036864 w 2575757"/>
                <a:gd name="connsiteY187" fmla="*/ 235209 h 653535"/>
                <a:gd name="connsiteX188" fmla="*/ 2389519 w 2575757"/>
                <a:gd name="connsiteY188" fmla="*/ 344356 h 653535"/>
                <a:gd name="connsiteX189" fmla="*/ 2399315 w 2575757"/>
                <a:gd name="connsiteY189" fmla="*/ 350653 h 653535"/>
                <a:gd name="connsiteX190" fmla="*/ 2248877 w 2575757"/>
                <a:gd name="connsiteY190" fmla="*/ 472394 h 653535"/>
                <a:gd name="connsiteX191" fmla="*/ 2393018 w 2575757"/>
                <a:gd name="connsiteY191" fmla="*/ 305175 h 653535"/>
                <a:gd name="connsiteX192" fmla="*/ 2384621 w 2575757"/>
                <a:gd name="connsiteY192" fmla="*/ 321967 h 653535"/>
                <a:gd name="connsiteX193" fmla="*/ 2389519 w 2575757"/>
                <a:gd name="connsiteY193" fmla="*/ 344356 h 653535"/>
                <a:gd name="connsiteX194" fmla="*/ 2040363 w 2575757"/>
                <a:gd name="connsiteY194" fmla="*/ 384936 h 653535"/>
                <a:gd name="connsiteX195" fmla="*/ 2047360 w 2575757"/>
                <a:gd name="connsiteY195" fmla="*/ 365346 h 653535"/>
                <a:gd name="connsiteX196" fmla="*/ 2128526 w 2575757"/>
                <a:gd name="connsiteY196" fmla="*/ 273690 h 653535"/>
                <a:gd name="connsiteX197" fmla="*/ 2152317 w 2575757"/>
                <a:gd name="connsiteY197" fmla="*/ 270892 h 653535"/>
                <a:gd name="connsiteX198" fmla="*/ 2150217 w 2575757"/>
                <a:gd name="connsiteY198" fmla="*/ 296079 h 653535"/>
                <a:gd name="connsiteX199" fmla="*/ 2052957 w 2575757"/>
                <a:gd name="connsiteY199" fmla="*/ 382138 h 653535"/>
                <a:gd name="connsiteX200" fmla="*/ 2040363 w 2575757"/>
                <a:gd name="connsiteY200" fmla="*/ 384936 h 653535"/>
                <a:gd name="connsiteX201" fmla="*/ 2496575 w 2575757"/>
                <a:gd name="connsiteY201" fmla="*/ 500381 h 653535"/>
                <a:gd name="connsiteX202" fmla="*/ 2493776 w 2575757"/>
                <a:gd name="connsiteY202" fmla="*/ 468896 h 653535"/>
                <a:gd name="connsiteX203" fmla="*/ 2470686 w 2575757"/>
                <a:gd name="connsiteY203" fmla="*/ 366745 h 653535"/>
                <a:gd name="connsiteX204" fmla="*/ 2469986 w 2575757"/>
                <a:gd name="connsiteY204" fmla="*/ 321967 h 653535"/>
                <a:gd name="connsiteX205" fmla="*/ 2467887 w 2575757"/>
                <a:gd name="connsiteY205" fmla="*/ 291182 h 653535"/>
                <a:gd name="connsiteX206" fmla="*/ 2428003 w 2575757"/>
                <a:gd name="connsiteY206" fmla="*/ 240806 h 653535"/>
                <a:gd name="connsiteX207" fmla="*/ 2391618 w 2575757"/>
                <a:gd name="connsiteY207" fmla="*/ 250601 h 653535"/>
                <a:gd name="connsiteX208" fmla="*/ 2200597 w 2575757"/>
                <a:gd name="connsiteY208" fmla="*/ 424817 h 653535"/>
                <a:gd name="connsiteX209" fmla="*/ 2129926 w 2575757"/>
                <a:gd name="connsiteY209" fmla="*/ 482189 h 653535"/>
                <a:gd name="connsiteX210" fmla="*/ 2059954 w 2575757"/>
                <a:gd name="connsiteY210" fmla="*/ 477292 h 653535"/>
                <a:gd name="connsiteX211" fmla="*/ 2041062 w 2575757"/>
                <a:gd name="connsiteY211" fmla="*/ 442309 h 653535"/>
                <a:gd name="connsiteX212" fmla="*/ 2057156 w 2575757"/>
                <a:gd name="connsiteY212" fmla="*/ 438810 h 653535"/>
                <a:gd name="connsiteX213" fmla="*/ 2188002 w 2575757"/>
                <a:gd name="connsiteY213" fmla="*/ 322667 h 653535"/>
                <a:gd name="connsiteX214" fmla="*/ 2203396 w 2575757"/>
                <a:gd name="connsiteY214" fmla="*/ 277888 h 653535"/>
                <a:gd name="connsiteX215" fmla="*/ 2145320 w 2575757"/>
                <a:gd name="connsiteY215" fmla="*/ 217018 h 653535"/>
                <a:gd name="connsiteX216" fmla="*/ 2112433 w 2575757"/>
                <a:gd name="connsiteY216" fmla="*/ 228212 h 653535"/>
                <a:gd name="connsiteX217" fmla="*/ 1991383 w 2575757"/>
                <a:gd name="connsiteY217" fmla="*/ 382837 h 653535"/>
                <a:gd name="connsiteX218" fmla="*/ 1961995 w 2575757"/>
                <a:gd name="connsiteY218" fmla="*/ 421319 h 653535"/>
                <a:gd name="connsiteX219" fmla="*/ 1957796 w 2575757"/>
                <a:gd name="connsiteY219" fmla="*/ 439510 h 653535"/>
                <a:gd name="connsiteX220" fmla="*/ 1968292 w 2575757"/>
                <a:gd name="connsiteY220" fmla="*/ 448606 h 653535"/>
                <a:gd name="connsiteX221" fmla="*/ 1991383 w 2575757"/>
                <a:gd name="connsiteY221" fmla="*/ 475193 h 653535"/>
                <a:gd name="connsiteX222" fmla="*/ 2102637 w 2575757"/>
                <a:gd name="connsiteY222" fmla="*/ 538862 h 653535"/>
                <a:gd name="connsiteX223" fmla="*/ 2170509 w 2575757"/>
                <a:gd name="connsiteY223" fmla="*/ 512275 h 653535"/>
                <a:gd name="connsiteX224" fmla="*/ 2180305 w 2575757"/>
                <a:gd name="connsiteY224" fmla="*/ 506677 h 653535"/>
                <a:gd name="connsiteX225" fmla="*/ 2259373 w 2575757"/>
                <a:gd name="connsiteY225" fmla="*/ 529766 h 653535"/>
                <a:gd name="connsiteX226" fmla="*/ 2353834 w 2575757"/>
                <a:gd name="connsiteY226" fmla="*/ 467496 h 653535"/>
                <a:gd name="connsiteX227" fmla="*/ 2414709 w 2575757"/>
                <a:gd name="connsiteY227" fmla="*/ 405926 h 653535"/>
                <a:gd name="connsiteX228" fmla="*/ 2432902 w 2575757"/>
                <a:gd name="connsiteY228" fmla="*/ 462599 h 653535"/>
                <a:gd name="connsiteX229" fmla="*/ 2462989 w 2575757"/>
                <a:gd name="connsiteY229" fmla="*/ 501780 h 653535"/>
                <a:gd name="connsiteX230" fmla="*/ 2496575 w 2575757"/>
                <a:gd name="connsiteY230" fmla="*/ 500381 h 653535"/>
                <a:gd name="connsiteX231" fmla="*/ 2567946 w 2575757"/>
                <a:gd name="connsiteY231" fmla="*/ 228212 h 653535"/>
                <a:gd name="connsiteX232" fmla="*/ 2575643 w 2575757"/>
                <a:gd name="connsiteY232" fmla="*/ 126762 h 653535"/>
                <a:gd name="connsiteX233" fmla="*/ 2572844 w 2575757"/>
                <a:gd name="connsiteY233" fmla="*/ 88280 h 653535"/>
                <a:gd name="connsiteX234" fmla="*/ 2553252 w 2575757"/>
                <a:gd name="connsiteY234" fmla="*/ 64492 h 653535"/>
                <a:gd name="connsiteX235" fmla="*/ 2525263 w 2575757"/>
                <a:gd name="connsiteY235" fmla="*/ 81983 h 653535"/>
                <a:gd name="connsiteX236" fmla="*/ 2515468 w 2575757"/>
                <a:gd name="connsiteY236" fmla="*/ 119065 h 653535"/>
                <a:gd name="connsiteX237" fmla="*/ 2514068 w 2575757"/>
                <a:gd name="connsiteY237" fmla="*/ 365346 h 653535"/>
                <a:gd name="connsiteX238" fmla="*/ 2515468 w 2575757"/>
                <a:gd name="connsiteY238" fmla="*/ 515073 h 653535"/>
                <a:gd name="connsiteX239" fmla="*/ 2517567 w 2575757"/>
                <a:gd name="connsiteY239" fmla="*/ 552155 h 653535"/>
                <a:gd name="connsiteX240" fmla="*/ 2532960 w 2575757"/>
                <a:gd name="connsiteY240" fmla="*/ 569647 h 653535"/>
                <a:gd name="connsiteX241" fmla="*/ 2575643 w 2575757"/>
                <a:gd name="connsiteY241" fmla="*/ 536063 h 653535"/>
                <a:gd name="connsiteX242" fmla="*/ 2570045 w 2575757"/>
                <a:gd name="connsiteY242" fmla="*/ 433213 h 653535"/>
                <a:gd name="connsiteX243" fmla="*/ 2567946 w 2575757"/>
                <a:gd name="connsiteY243" fmla="*/ 228212 h 653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2575757" h="653535">
                  <a:moveTo>
                    <a:pt x="1020881" y="384936"/>
                  </a:moveTo>
                  <a:cubicBezTo>
                    <a:pt x="1022280" y="380039"/>
                    <a:pt x="1022980" y="376540"/>
                    <a:pt x="1024379" y="373042"/>
                  </a:cubicBezTo>
                  <a:cubicBezTo>
                    <a:pt x="1042572" y="330363"/>
                    <a:pt x="1070561" y="297479"/>
                    <a:pt x="1109045" y="274390"/>
                  </a:cubicBezTo>
                  <a:cubicBezTo>
                    <a:pt x="1116042" y="270192"/>
                    <a:pt x="1126538" y="262496"/>
                    <a:pt x="1132835" y="271591"/>
                  </a:cubicBezTo>
                  <a:cubicBezTo>
                    <a:pt x="1136334" y="276489"/>
                    <a:pt x="1134235" y="289783"/>
                    <a:pt x="1130736" y="296779"/>
                  </a:cubicBezTo>
                  <a:cubicBezTo>
                    <a:pt x="1109745" y="338759"/>
                    <a:pt x="1077558" y="367445"/>
                    <a:pt x="1034875" y="382138"/>
                  </a:cubicBezTo>
                  <a:cubicBezTo>
                    <a:pt x="1030677" y="383537"/>
                    <a:pt x="1026479" y="383537"/>
                    <a:pt x="1020881" y="384936"/>
                  </a:cubicBezTo>
                  <a:moveTo>
                    <a:pt x="632540" y="342257"/>
                  </a:moveTo>
                  <a:cubicBezTo>
                    <a:pt x="636739" y="345056"/>
                    <a:pt x="640937" y="347854"/>
                    <a:pt x="645135" y="350653"/>
                  </a:cubicBezTo>
                  <a:cubicBezTo>
                    <a:pt x="632540" y="391233"/>
                    <a:pt x="525484" y="476592"/>
                    <a:pt x="493997" y="471694"/>
                  </a:cubicBezTo>
                  <a:cubicBezTo>
                    <a:pt x="489799" y="435312"/>
                    <a:pt x="596855" y="309373"/>
                    <a:pt x="638838" y="305175"/>
                  </a:cubicBezTo>
                  <a:cubicBezTo>
                    <a:pt x="635339" y="312172"/>
                    <a:pt x="633240" y="317769"/>
                    <a:pt x="629742" y="322667"/>
                  </a:cubicBezTo>
                  <a:cubicBezTo>
                    <a:pt x="622744" y="331062"/>
                    <a:pt x="624844" y="337359"/>
                    <a:pt x="632540" y="342257"/>
                  </a:cubicBezTo>
                  <a:moveTo>
                    <a:pt x="1230095" y="429715"/>
                  </a:moveTo>
                  <a:cubicBezTo>
                    <a:pt x="1233594" y="421319"/>
                    <a:pt x="1234993" y="413623"/>
                    <a:pt x="1227996" y="406626"/>
                  </a:cubicBezTo>
                  <a:cubicBezTo>
                    <a:pt x="1220999" y="400329"/>
                    <a:pt x="1212602" y="398930"/>
                    <a:pt x="1204905" y="403827"/>
                  </a:cubicBezTo>
                  <a:cubicBezTo>
                    <a:pt x="1199308" y="407325"/>
                    <a:pt x="1193710" y="412223"/>
                    <a:pt x="1189512" y="417820"/>
                  </a:cubicBezTo>
                  <a:cubicBezTo>
                    <a:pt x="1175518" y="437411"/>
                    <a:pt x="1159424" y="455602"/>
                    <a:pt x="1139132" y="468196"/>
                  </a:cubicBezTo>
                  <a:cubicBezTo>
                    <a:pt x="1110444" y="485688"/>
                    <a:pt x="1081056" y="495483"/>
                    <a:pt x="1048170" y="482189"/>
                  </a:cubicBezTo>
                  <a:cubicBezTo>
                    <a:pt x="1032076" y="475193"/>
                    <a:pt x="1022280" y="463298"/>
                    <a:pt x="1020881" y="443008"/>
                  </a:cubicBezTo>
                  <a:cubicBezTo>
                    <a:pt x="1027178" y="441609"/>
                    <a:pt x="1032776" y="440909"/>
                    <a:pt x="1037674" y="438810"/>
                  </a:cubicBezTo>
                  <a:cubicBezTo>
                    <a:pt x="1095051" y="418520"/>
                    <a:pt x="1137033" y="377940"/>
                    <a:pt x="1167121" y="324066"/>
                  </a:cubicBezTo>
                  <a:cubicBezTo>
                    <a:pt x="1174818" y="310073"/>
                    <a:pt x="1180415" y="293281"/>
                    <a:pt x="1183214" y="277189"/>
                  </a:cubicBezTo>
                  <a:cubicBezTo>
                    <a:pt x="1190911" y="235209"/>
                    <a:pt x="1165022" y="209322"/>
                    <a:pt x="1125838" y="217018"/>
                  </a:cubicBezTo>
                  <a:cubicBezTo>
                    <a:pt x="1114643" y="219117"/>
                    <a:pt x="1103447" y="222615"/>
                    <a:pt x="1092951" y="228212"/>
                  </a:cubicBezTo>
                  <a:cubicBezTo>
                    <a:pt x="1032776" y="261796"/>
                    <a:pt x="992193" y="312871"/>
                    <a:pt x="971201" y="381438"/>
                  </a:cubicBezTo>
                  <a:cubicBezTo>
                    <a:pt x="968402" y="389834"/>
                    <a:pt x="966303" y="398930"/>
                    <a:pt x="961405" y="406626"/>
                  </a:cubicBezTo>
                  <a:cubicBezTo>
                    <a:pt x="954408" y="417820"/>
                    <a:pt x="947411" y="418520"/>
                    <a:pt x="936915" y="411523"/>
                  </a:cubicBezTo>
                  <a:cubicBezTo>
                    <a:pt x="913125" y="396131"/>
                    <a:pt x="890035" y="381438"/>
                    <a:pt x="866244" y="366745"/>
                  </a:cubicBezTo>
                  <a:cubicBezTo>
                    <a:pt x="857148" y="361148"/>
                    <a:pt x="848052" y="355551"/>
                    <a:pt x="836157" y="347854"/>
                  </a:cubicBezTo>
                  <a:cubicBezTo>
                    <a:pt x="839655" y="345755"/>
                    <a:pt x="841755" y="345056"/>
                    <a:pt x="843154" y="343657"/>
                  </a:cubicBezTo>
                  <a:cubicBezTo>
                    <a:pt x="879539" y="312172"/>
                    <a:pt x="914525" y="279987"/>
                    <a:pt x="951609" y="249902"/>
                  </a:cubicBezTo>
                  <a:cubicBezTo>
                    <a:pt x="966303" y="237308"/>
                    <a:pt x="969102" y="222615"/>
                    <a:pt x="967003" y="205124"/>
                  </a:cubicBezTo>
                  <a:cubicBezTo>
                    <a:pt x="964904" y="189031"/>
                    <a:pt x="955808" y="183434"/>
                    <a:pt x="942513" y="191130"/>
                  </a:cubicBezTo>
                  <a:cubicBezTo>
                    <a:pt x="931318" y="197427"/>
                    <a:pt x="921522" y="205823"/>
                    <a:pt x="911726" y="214219"/>
                  </a:cubicBezTo>
                  <a:cubicBezTo>
                    <a:pt x="890734" y="233110"/>
                    <a:pt x="870443" y="252701"/>
                    <a:pt x="848752" y="270892"/>
                  </a:cubicBezTo>
                  <a:cubicBezTo>
                    <a:pt x="836157" y="282086"/>
                    <a:pt x="822862" y="291182"/>
                    <a:pt x="808868" y="300277"/>
                  </a:cubicBezTo>
                  <a:cubicBezTo>
                    <a:pt x="800471" y="305875"/>
                    <a:pt x="796973" y="303776"/>
                    <a:pt x="797673" y="293281"/>
                  </a:cubicBezTo>
                  <a:cubicBezTo>
                    <a:pt x="798372" y="277888"/>
                    <a:pt x="799072" y="262496"/>
                    <a:pt x="801171" y="247803"/>
                  </a:cubicBezTo>
                  <a:cubicBezTo>
                    <a:pt x="806769" y="210721"/>
                    <a:pt x="814466" y="173639"/>
                    <a:pt x="820763" y="135857"/>
                  </a:cubicBezTo>
                  <a:cubicBezTo>
                    <a:pt x="823562" y="118366"/>
                    <a:pt x="824262" y="100174"/>
                    <a:pt x="815865" y="83383"/>
                  </a:cubicBezTo>
                  <a:cubicBezTo>
                    <a:pt x="811667" y="75686"/>
                    <a:pt x="806069" y="70089"/>
                    <a:pt x="797673" y="76386"/>
                  </a:cubicBezTo>
                  <a:cubicBezTo>
                    <a:pt x="779480" y="88980"/>
                    <a:pt x="764786" y="105072"/>
                    <a:pt x="761288" y="129560"/>
                  </a:cubicBezTo>
                  <a:cubicBezTo>
                    <a:pt x="759188" y="148451"/>
                    <a:pt x="757789" y="166642"/>
                    <a:pt x="755690" y="185533"/>
                  </a:cubicBezTo>
                  <a:cubicBezTo>
                    <a:pt x="751492" y="222615"/>
                    <a:pt x="745894" y="259697"/>
                    <a:pt x="743795" y="297479"/>
                  </a:cubicBezTo>
                  <a:cubicBezTo>
                    <a:pt x="740996" y="347155"/>
                    <a:pt x="740296" y="397530"/>
                    <a:pt x="738897" y="447906"/>
                  </a:cubicBezTo>
                  <a:cubicBezTo>
                    <a:pt x="738897" y="452104"/>
                    <a:pt x="738197" y="456302"/>
                    <a:pt x="737497" y="462599"/>
                  </a:cubicBezTo>
                  <a:cubicBezTo>
                    <a:pt x="734698" y="459101"/>
                    <a:pt x="733999" y="457701"/>
                    <a:pt x="733299" y="456302"/>
                  </a:cubicBezTo>
                  <a:cubicBezTo>
                    <a:pt x="715806" y="430414"/>
                    <a:pt x="713707" y="401029"/>
                    <a:pt x="716506" y="370943"/>
                  </a:cubicBezTo>
                  <a:cubicBezTo>
                    <a:pt x="717905" y="354151"/>
                    <a:pt x="720004" y="337359"/>
                    <a:pt x="716506" y="321267"/>
                  </a:cubicBezTo>
                  <a:cubicBezTo>
                    <a:pt x="713707" y="310073"/>
                    <a:pt x="712308" y="300277"/>
                    <a:pt x="714407" y="288383"/>
                  </a:cubicBezTo>
                  <a:cubicBezTo>
                    <a:pt x="719305" y="260397"/>
                    <a:pt x="701112" y="238008"/>
                    <a:pt x="673823" y="239407"/>
                  </a:cubicBezTo>
                  <a:cubicBezTo>
                    <a:pt x="661229" y="240107"/>
                    <a:pt x="648634" y="243605"/>
                    <a:pt x="637438" y="249202"/>
                  </a:cubicBezTo>
                  <a:cubicBezTo>
                    <a:pt x="554872" y="290482"/>
                    <a:pt x="490499" y="354151"/>
                    <a:pt x="440119" y="433913"/>
                  </a:cubicBezTo>
                  <a:cubicBezTo>
                    <a:pt x="438020" y="437411"/>
                    <a:pt x="435921" y="441609"/>
                    <a:pt x="433122" y="447906"/>
                  </a:cubicBezTo>
                  <a:cubicBezTo>
                    <a:pt x="432423" y="441609"/>
                    <a:pt x="431023" y="439510"/>
                    <a:pt x="431023" y="436711"/>
                  </a:cubicBezTo>
                  <a:cubicBezTo>
                    <a:pt x="429624" y="391933"/>
                    <a:pt x="428224" y="346455"/>
                    <a:pt x="426125" y="301677"/>
                  </a:cubicBezTo>
                  <a:cubicBezTo>
                    <a:pt x="425425" y="283486"/>
                    <a:pt x="424726" y="265294"/>
                    <a:pt x="421227" y="248503"/>
                  </a:cubicBezTo>
                  <a:cubicBezTo>
                    <a:pt x="415629" y="221915"/>
                    <a:pt x="396737" y="213520"/>
                    <a:pt x="375046" y="227513"/>
                  </a:cubicBezTo>
                  <a:cubicBezTo>
                    <a:pt x="359652" y="238008"/>
                    <a:pt x="345658" y="250601"/>
                    <a:pt x="333063" y="265294"/>
                  </a:cubicBezTo>
                  <a:cubicBezTo>
                    <a:pt x="296678" y="307974"/>
                    <a:pt x="270789" y="357650"/>
                    <a:pt x="246299" y="408725"/>
                  </a:cubicBezTo>
                  <a:cubicBezTo>
                    <a:pt x="238602" y="424817"/>
                    <a:pt x="230905" y="441609"/>
                    <a:pt x="222509" y="459800"/>
                  </a:cubicBezTo>
                  <a:cubicBezTo>
                    <a:pt x="221109" y="454903"/>
                    <a:pt x="220410" y="452104"/>
                    <a:pt x="220410" y="449305"/>
                  </a:cubicBezTo>
                  <a:cubicBezTo>
                    <a:pt x="219010" y="415022"/>
                    <a:pt x="217611" y="380738"/>
                    <a:pt x="215512" y="346455"/>
                  </a:cubicBezTo>
                  <a:cubicBezTo>
                    <a:pt x="214112" y="316370"/>
                    <a:pt x="213412" y="285585"/>
                    <a:pt x="202217" y="257598"/>
                  </a:cubicBezTo>
                  <a:cubicBezTo>
                    <a:pt x="192421" y="232410"/>
                    <a:pt x="173529" y="227513"/>
                    <a:pt x="156036" y="247103"/>
                  </a:cubicBezTo>
                  <a:cubicBezTo>
                    <a:pt x="145540" y="258997"/>
                    <a:pt x="135744" y="272291"/>
                    <a:pt x="129447" y="286984"/>
                  </a:cubicBezTo>
                  <a:cubicBezTo>
                    <a:pt x="113353" y="326864"/>
                    <a:pt x="100059" y="368145"/>
                    <a:pt x="85365" y="408725"/>
                  </a:cubicBezTo>
                  <a:cubicBezTo>
                    <a:pt x="83266" y="414322"/>
                    <a:pt x="81167" y="420619"/>
                    <a:pt x="78368" y="425517"/>
                  </a:cubicBezTo>
                  <a:cubicBezTo>
                    <a:pt x="74170" y="433213"/>
                    <a:pt x="68572" y="432513"/>
                    <a:pt x="65773" y="424817"/>
                  </a:cubicBezTo>
                  <a:cubicBezTo>
                    <a:pt x="62974" y="416421"/>
                    <a:pt x="61575" y="406626"/>
                    <a:pt x="60875" y="398230"/>
                  </a:cubicBezTo>
                  <a:cubicBezTo>
                    <a:pt x="60175" y="363247"/>
                    <a:pt x="60875" y="328264"/>
                    <a:pt x="60875" y="293981"/>
                  </a:cubicBezTo>
                  <a:cubicBezTo>
                    <a:pt x="60875" y="279987"/>
                    <a:pt x="57376" y="266694"/>
                    <a:pt x="45481" y="257598"/>
                  </a:cubicBezTo>
                  <a:cubicBezTo>
                    <a:pt x="42682" y="255499"/>
                    <a:pt x="37785" y="253400"/>
                    <a:pt x="34986" y="254100"/>
                  </a:cubicBezTo>
                  <a:cubicBezTo>
                    <a:pt x="15394" y="257598"/>
                    <a:pt x="0" y="272291"/>
                    <a:pt x="0" y="293281"/>
                  </a:cubicBezTo>
                  <a:cubicBezTo>
                    <a:pt x="0" y="335960"/>
                    <a:pt x="700" y="378640"/>
                    <a:pt x="3499" y="421319"/>
                  </a:cubicBezTo>
                  <a:cubicBezTo>
                    <a:pt x="5598" y="450705"/>
                    <a:pt x="10496" y="480790"/>
                    <a:pt x="17493" y="509476"/>
                  </a:cubicBezTo>
                  <a:cubicBezTo>
                    <a:pt x="26589" y="543759"/>
                    <a:pt x="62274" y="552855"/>
                    <a:pt x="86065" y="527667"/>
                  </a:cubicBezTo>
                  <a:cubicBezTo>
                    <a:pt x="95161" y="518572"/>
                    <a:pt x="102858" y="506677"/>
                    <a:pt x="107056" y="494783"/>
                  </a:cubicBezTo>
                  <a:cubicBezTo>
                    <a:pt x="117552" y="462599"/>
                    <a:pt x="125249" y="429015"/>
                    <a:pt x="134345" y="396131"/>
                  </a:cubicBezTo>
                  <a:cubicBezTo>
                    <a:pt x="136444" y="387735"/>
                    <a:pt x="138543" y="380039"/>
                    <a:pt x="141342" y="371643"/>
                  </a:cubicBezTo>
                  <a:cubicBezTo>
                    <a:pt x="142741" y="368844"/>
                    <a:pt x="145540" y="366046"/>
                    <a:pt x="148339" y="363247"/>
                  </a:cubicBezTo>
                  <a:cubicBezTo>
                    <a:pt x="150438" y="366046"/>
                    <a:pt x="153937" y="368145"/>
                    <a:pt x="154637" y="371643"/>
                  </a:cubicBezTo>
                  <a:cubicBezTo>
                    <a:pt x="156736" y="378640"/>
                    <a:pt x="158135" y="386336"/>
                    <a:pt x="158835" y="394032"/>
                  </a:cubicBezTo>
                  <a:cubicBezTo>
                    <a:pt x="162333" y="426216"/>
                    <a:pt x="164433" y="459101"/>
                    <a:pt x="170030" y="490585"/>
                  </a:cubicBezTo>
                  <a:cubicBezTo>
                    <a:pt x="173529" y="508776"/>
                    <a:pt x="180526" y="526968"/>
                    <a:pt x="189622" y="541660"/>
                  </a:cubicBezTo>
                  <a:cubicBezTo>
                    <a:pt x="204316" y="564749"/>
                    <a:pt x="228106" y="561951"/>
                    <a:pt x="241401" y="538162"/>
                  </a:cubicBezTo>
                  <a:cubicBezTo>
                    <a:pt x="242800" y="535364"/>
                    <a:pt x="244200" y="531865"/>
                    <a:pt x="245599" y="529067"/>
                  </a:cubicBezTo>
                  <a:cubicBezTo>
                    <a:pt x="254695" y="507377"/>
                    <a:pt x="262392" y="484988"/>
                    <a:pt x="272188" y="463298"/>
                  </a:cubicBezTo>
                  <a:cubicBezTo>
                    <a:pt x="290381" y="421319"/>
                    <a:pt x="309273" y="379339"/>
                    <a:pt x="328165" y="338059"/>
                  </a:cubicBezTo>
                  <a:cubicBezTo>
                    <a:pt x="333763" y="326864"/>
                    <a:pt x="342160" y="316370"/>
                    <a:pt x="350556" y="307274"/>
                  </a:cubicBezTo>
                  <a:cubicBezTo>
                    <a:pt x="358253" y="298878"/>
                    <a:pt x="364550" y="301677"/>
                    <a:pt x="365950" y="312871"/>
                  </a:cubicBezTo>
                  <a:cubicBezTo>
                    <a:pt x="367349" y="321267"/>
                    <a:pt x="367349" y="329663"/>
                    <a:pt x="367349" y="338059"/>
                  </a:cubicBezTo>
                  <a:cubicBezTo>
                    <a:pt x="367349" y="391933"/>
                    <a:pt x="371547" y="445807"/>
                    <a:pt x="382743" y="498981"/>
                  </a:cubicBezTo>
                  <a:cubicBezTo>
                    <a:pt x="387641" y="520671"/>
                    <a:pt x="393938" y="542360"/>
                    <a:pt x="400236" y="564050"/>
                  </a:cubicBezTo>
                  <a:cubicBezTo>
                    <a:pt x="403035" y="573845"/>
                    <a:pt x="410032" y="581541"/>
                    <a:pt x="420527" y="581541"/>
                  </a:cubicBezTo>
                  <a:cubicBezTo>
                    <a:pt x="441519" y="581541"/>
                    <a:pt x="456213" y="567548"/>
                    <a:pt x="457612" y="545859"/>
                  </a:cubicBezTo>
                  <a:cubicBezTo>
                    <a:pt x="457612" y="541660"/>
                    <a:pt x="456912" y="536763"/>
                    <a:pt x="456912" y="532565"/>
                  </a:cubicBezTo>
                  <a:cubicBezTo>
                    <a:pt x="484901" y="536763"/>
                    <a:pt x="491898" y="536063"/>
                    <a:pt x="519187" y="522770"/>
                  </a:cubicBezTo>
                  <a:cubicBezTo>
                    <a:pt x="528983" y="517872"/>
                    <a:pt x="538779" y="512974"/>
                    <a:pt x="547875" y="506677"/>
                  </a:cubicBezTo>
                  <a:cubicBezTo>
                    <a:pt x="584960" y="484288"/>
                    <a:pt x="614348" y="452803"/>
                    <a:pt x="644436" y="421319"/>
                  </a:cubicBezTo>
                  <a:cubicBezTo>
                    <a:pt x="650033" y="415722"/>
                    <a:pt x="655631" y="410124"/>
                    <a:pt x="660529" y="405926"/>
                  </a:cubicBezTo>
                  <a:cubicBezTo>
                    <a:pt x="669625" y="429715"/>
                    <a:pt x="676622" y="453503"/>
                    <a:pt x="687118" y="475892"/>
                  </a:cubicBezTo>
                  <a:cubicBezTo>
                    <a:pt x="696914" y="496882"/>
                    <a:pt x="713007" y="508776"/>
                    <a:pt x="736798" y="503879"/>
                  </a:cubicBezTo>
                  <a:cubicBezTo>
                    <a:pt x="736798" y="510875"/>
                    <a:pt x="736798" y="517172"/>
                    <a:pt x="736798" y="523469"/>
                  </a:cubicBezTo>
                  <a:cubicBezTo>
                    <a:pt x="737497" y="531865"/>
                    <a:pt x="737497" y="540961"/>
                    <a:pt x="739596" y="549357"/>
                  </a:cubicBezTo>
                  <a:cubicBezTo>
                    <a:pt x="741696" y="559852"/>
                    <a:pt x="747293" y="568947"/>
                    <a:pt x="757789" y="569647"/>
                  </a:cubicBezTo>
                  <a:cubicBezTo>
                    <a:pt x="768285" y="570347"/>
                    <a:pt x="780180" y="567548"/>
                    <a:pt x="785778" y="555654"/>
                  </a:cubicBezTo>
                  <a:cubicBezTo>
                    <a:pt x="789976" y="546558"/>
                    <a:pt x="793474" y="536063"/>
                    <a:pt x="794174" y="526268"/>
                  </a:cubicBezTo>
                  <a:cubicBezTo>
                    <a:pt x="794874" y="503879"/>
                    <a:pt x="793474" y="481490"/>
                    <a:pt x="793474" y="458401"/>
                  </a:cubicBezTo>
                  <a:cubicBezTo>
                    <a:pt x="793474" y="442309"/>
                    <a:pt x="794874" y="426916"/>
                    <a:pt x="795573" y="409425"/>
                  </a:cubicBezTo>
                  <a:cubicBezTo>
                    <a:pt x="801871" y="411523"/>
                    <a:pt x="806069" y="412223"/>
                    <a:pt x="810267" y="414322"/>
                  </a:cubicBezTo>
                  <a:cubicBezTo>
                    <a:pt x="851550" y="437411"/>
                    <a:pt x="894933" y="458401"/>
                    <a:pt x="931318" y="489886"/>
                  </a:cubicBezTo>
                  <a:cubicBezTo>
                    <a:pt x="943213" y="499681"/>
                    <a:pt x="955808" y="509476"/>
                    <a:pt x="968402" y="517872"/>
                  </a:cubicBezTo>
                  <a:cubicBezTo>
                    <a:pt x="975400" y="522770"/>
                    <a:pt x="983796" y="524869"/>
                    <a:pt x="992193" y="519271"/>
                  </a:cubicBezTo>
                  <a:cubicBezTo>
                    <a:pt x="997790" y="515773"/>
                    <a:pt x="1002688" y="516473"/>
                    <a:pt x="1007586" y="521370"/>
                  </a:cubicBezTo>
                  <a:cubicBezTo>
                    <a:pt x="1023680" y="534664"/>
                    <a:pt x="1041872" y="540961"/>
                    <a:pt x="1062164" y="540261"/>
                  </a:cubicBezTo>
                  <a:cubicBezTo>
                    <a:pt x="1109745" y="538862"/>
                    <a:pt x="1148928" y="516473"/>
                    <a:pt x="1185313" y="486387"/>
                  </a:cubicBezTo>
                  <a:cubicBezTo>
                    <a:pt x="1203506" y="472394"/>
                    <a:pt x="1219599" y="453503"/>
                    <a:pt x="1230095" y="429715"/>
                  </a:cubicBezTo>
                  <a:moveTo>
                    <a:pt x="1887825" y="63092"/>
                  </a:moveTo>
                  <a:cubicBezTo>
                    <a:pt x="1881528" y="58894"/>
                    <a:pt x="1873131" y="57495"/>
                    <a:pt x="1865434" y="56795"/>
                  </a:cubicBezTo>
                  <a:cubicBezTo>
                    <a:pt x="1858437" y="56096"/>
                    <a:pt x="1852140" y="58894"/>
                    <a:pt x="1845143" y="58894"/>
                  </a:cubicBezTo>
                  <a:cubicBezTo>
                    <a:pt x="1789166" y="62393"/>
                    <a:pt x="1733189" y="65891"/>
                    <a:pt x="1677212" y="69389"/>
                  </a:cubicBezTo>
                  <a:cubicBezTo>
                    <a:pt x="1664617" y="70089"/>
                    <a:pt x="1652022" y="70789"/>
                    <a:pt x="1639427" y="71488"/>
                  </a:cubicBezTo>
                  <a:cubicBezTo>
                    <a:pt x="1640827" y="58894"/>
                    <a:pt x="1642226" y="47000"/>
                    <a:pt x="1642926" y="35806"/>
                  </a:cubicBezTo>
                  <a:cubicBezTo>
                    <a:pt x="1644325" y="16215"/>
                    <a:pt x="1636628" y="3621"/>
                    <a:pt x="1623334" y="823"/>
                  </a:cubicBezTo>
                  <a:cubicBezTo>
                    <a:pt x="1608640" y="-2676"/>
                    <a:pt x="1597444" y="5020"/>
                    <a:pt x="1590447" y="23212"/>
                  </a:cubicBezTo>
                  <a:cubicBezTo>
                    <a:pt x="1589048" y="26710"/>
                    <a:pt x="1588348" y="29509"/>
                    <a:pt x="1587648" y="33007"/>
                  </a:cubicBezTo>
                  <a:cubicBezTo>
                    <a:pt x="1584850" y="46301"/>
                    <a:pt x="1582750" y="60294"/>
                    <a:pt x="1579951" y="74987"/>
                  </a:cubicBezTo>
                  <a:cubicBezTo>
                    <a:pt x="1574354" y="75686"/>
                    <a:pt x="1567357" y="76386"/>
                    <a:pt x="1561059" y="76386"/>
                  </a:cubicBezTo>
                  <a:cubicBezTo>
                    <a:pt x="1524674" y="78485"/>
                    <a:pt x="1488989" y="80584"/>
                    <a:pt x="1452604" y="83383"/>
                  </a:cubicBezTo>
                  <a:cubicBezTo>
                    <a:pt x="1443508" y="84082"/>
                    <a:pt x="1433711" y="87581"/>
                    <a:pt x="1426015" y="92478"/>
                  </a:cubicBezTo>
                  <a:cubicBezTo>
                    <a:pt x="1413420" y="100874"/>
                    <a:pt x="1414120" y="115567"/>
                    <a:pt x="1426015" y="124662"/>
                  </a:cubicBezTo>
                  <a:cubicBezTo>
                    <a:pt x="1430213" y="128161"/>
                    <a:pt x="1435811" y="130959"/>
                    <a:pt x="1440709" y="130959"/>
                  </a:cubicBezTo>
                  <a:cubicBezTo>
                    <a:pt x="1454703" y="130959"/>
                    <a:pt x="1469397" y="129560"/>
                    <a:pt x="1483391" y="127461"/>
                  </a:cubicBezTo>
                  <a:cubicBezTo>
                    <a:pt x="1512779" y="123963"/>
                    <a:pt x="1542167" y="120464"/>
                    <a:pt x="1572954" y="116267"/>
                  </a:cubicBezTo>
                  <a:cubicBezTo>
                    <a:pt x="1572255" y="123963"/>
                    <a:pt x="1571555" y="128860"/>
                    <a:pt x="1570855" y="133758"/>
                  </a:cubicBezTo>
                  <a:cubicBezTo>
                    <a:pt x="1563158" y="194629"/>
                    <a:pt x="1555461" y="254799"/>
                    <a:pt x="1547765" y="315670"/>
                  </a:cubicBezTo>
                  <a:cubicBezTo>
                    <a:pt x="1542167" y="359049"/>
                    <a:pt x="1536569" y="403128"/>
                    <a:pt x="1530272" y="446507"/>
                  </a:cubicBezTo>
                  <a:cubicBezTo>
                    <a:pt x="1528173" y="458401"/>
                    <a:pt x="1523974" y="470295"/>
                    <a:pt x="1518377" y="480790"/>
                  </a:cubicBezTo>
                  <a:cubicBezTo>
                    <a:pt x="1512079" y="493384"/>
                    <a:pt x="1502283" y="493384"/>
                    <a:pt x="1495286" y="481490"/>
                  </a:cubicBezTo>
                  <a:cubicBezTo>
                    <a:pt x="1493887" y="478691"/>
                    <a:pt x="1492487" y="475892"/>
                    <a:pt x="1491088" y="473094"/>
                  </a:cubicBezTo>
                  <a:cubicBezTo>
                    <a:pt x="1477094" y="440909"/>
                    <a:pt x="1472196" y="405926"/>
                    <a:pt x="1470097" y="370943"/>
                  </a:cubicBezTo>
                  <a:cubicBezTo>
                    <a:pt x="1469397" y="356950"/>
                    <a:pt x="1473595" y="347155"/>
                    <a:pt x="1484091" y="338059"/>
                  </a:cubicBezTo>
                  <a:cubicBezTo>
                    <a:pt x="1489689" y="333861"/>
                    <a:pt x="1494587" y="324766"/>
                    <a:pt x="1494587" y="318469"/>
                  </a:cubicBezTo>
                  <a:cubicBezTo>
                    <a:pt x="1493187" y="288383"/>
                    <a:pt x="1479893" y="263895"/>
                    <a:pt x="1456802" y="246403"/>
                  </a:cubicBezTo>
                  <a:cubicBezTo>
                    <a:pt x="1442808" y="235909"/>
                    <a:pt x="1428114" y="240806"/>
                    <a:pt x="1422516" y="256898"/>
                  </a:cubicBezTo>
                  <a:cubicBezTo>
                    <a:pt x="1418318" y="267393"/>
                    <a:pt x="1416219" y="279288"/>
                    <a:pt x="1415519" y="290482"/>
                  </a:cubicBezTo>
                  <a:cubicBezTo>
                    <a:pt x="1412020" y="336660"/>
                    <a:pt x="1414819" y="382837"/>
                    <a:pt x="1422516" y="429015"/>
                  </a:cubicBezTo>
                  <a:cubicBezTo>
                    <a:pt x="1428114" y="462599"/>
                    <a:pt x="1437210" y="495483"/>
                    <a:pt x="1456802" y="523469"/>
                  </a:cubicBezTo>
                  <a:cubicBezTo>
                    <a:pt x="1481292" y="558452"/>
                    <a:pt x="1508581" y="558452"/>
                    <a:pt x="1528173" y="520671"/>
                  </a:cubicBezTo>
                  <a:cubicBezTo>
                    <a:pt x="1541467" y="495483"/>
                    <a:pt x="1551263" y="468196"/>
                    <a:pt x="1558261" y="440210"/>
                  </a:cubicBezTo>
                  <a:cubicBezTo>
                    <a:pt x="1567357" y="401728"/>
                    <a:pt x="1572255" y="362547"/>
                    <a:pt x="1579252" y="323366"/>
                  </a:cubicBezTo>
                  <a:cubicBezTo>
                    <a:pt x="1578552" y="330363"/>
                    <a:pt x="1578552" y="338059"/>
                    <a:pt x="1578552" y="345755"/>
                  </a:cubicBezTo>
                  <a:cubicBezTo>
                    <a:pt x="1579951" y="428315"/>
                    <a:pt x="1586949" y="510176"/>
                    <a:pt x="1609339" y="589937"/>
                  </a:cubicBezTo>
                  <a:cubicBezTo>
                    <a:pt x="1614238" y="607429"/>
                    <a:pt x="1622634" y="624220"/>
                    <a:pt x="1630331" y="641012"/>
                  </a:cubicBezTo>
                  <a:cubicBezTo>
                    <a:pt x="1634529" y="650108"/>
                    <a:pt x="1642226" y="656405"/>
                    <a:pt x="1653421" y="652207"/>
                  </a:cubicBezTo>
                  <a:cubicBezTo>
                    <a:pt x="1663917" y="648709"/>
                    <a:pt x="1671614" y="638214"/>
                    <a:pt x="1671614" y="626320"/>
                  </a:cubicBezTo>
                  <a:cubicBezTo>
                    <a:pt x="1671614" y="618623"/>
                    <a:pt x="1669515" y="610227"/>
                    <a:pt x="1667416" y="602531"/>
                  </a:cubicBezTo>
                  <a:cubicBezTo>
                    <a:pt x="1659719" y="573845"/>
                    <a:pt x="1649923" y="545859"/>
                    <a:pt x="1643625" y="516473"/>
                  </a:cubicBezTo>
                  <a:cubicBezTo>
                    <a:pt x="1631031" y="462599"/>
                    <a:pt x="1628232" y="407325"/>
                    <a:pt x="1627532" y="352752"/>
                  </a:cubicBezTo>
                  <a:cubicBezTo>
                    <a:pt x="1626133" y="273690"/>
                    <a:pt x="1628232" y="194629"/>
                    <a:pt x="1634529" y="114168"/>
                  </a:cubicBezTo>
                  <a:cubicBezTo>
                    <a:pt x="1638727" y="114168"/>
                    <a:pt x="1642226" y="113468"/>
                    <a:pt x="1645725" y="113468"/>
                  </a:cubicBezTo>
                  <a:cubicBezTo>
                    <a:pt x="1708699" y="111369"/>
                    <a:pt x="1770973" y="109970"/>
                    <a:pt x="1833947" y="107171"/>
                  </a:cubicBezTo>
                  <a:cubicBezTo>
                    <a:pt x="1850740" y="106471"/>
                    <a:pt x="1868933" y="103673"/>
                    <a:pt x="1885026" y="98075"/>
                  </a:cubicBezTo>
                  <a:cubicBezTo>
                    <a:pt x="1901120" y="94577"/>
                    <a:pt x="1902519" y="73587"/>
                    <a:pt x="1887825" y="63092"/>
                  </a:cubicBezTo>
                  <a:moveTo>
                    <a:pt x="1416918" y="166642"/>
                  </a:moveTo>
                  <a:cubicBezTo>
                    <a:pt x="1412720" y="177837"/>
                    <a:pt x="1416918" y="190431"/>
                    <a:pt x="1429513" y="198127"/>
                  </a:cubicBezTo>
                  <a:cubicBezTo>
                    <a:pt x="1437210" y="203025"/>
                    <a:pt x="1445607" y="205124"/>
                    <a:pt x="1454003" y="208622"/>
                  </a:cubicBezTo>
                  <a:cubicBezTo>
                    <a:pt x="1472895" y="206523"/>
                    <a:pt x="1484791" y="195328"/>
                    <a:pt x="1481992" y="179936"/>
                  </a:cubicBezTo>
                  <a:cubicBezTo>
                    <a:pt x="1479193" y="163844"/>
                    <a:pt x="1463799" y="147751"/>
                    <a:pt x="1448406" y="145652"/>
                  </a:cubicBezTo>
                  <a:cubicBezTo>
                    <a:pt x="1435811" y="144253"/>
                    <a:pt x="1421816" y="153349"/>
                    <a:pt x="1416918" y="166642"/>
                  </a:cubicBezTo>
                  <a:moveTo>
                    <a:pt x="2036864" y="235209"/>
                  </a:moveTo>
                  <a:cubicBezTo>
                    <a:pt x="2035464" y="215618"/>
                    <a:pt x="2018671" y="203025"/>
                    <a:pt x="1999779" y="207223"/>
                  </a:cubicBezTo>
                  <a:cubicBezTo>
                    <a:pt x="1975289" y="212820"/>
                    <a:pt x="1954998" y="226113"/>
                    <a:pt x="1940304" y="248503"/>
                  </a:cubicBezTo>
                  <a:cubicBezTo>
                    <a:pt x="1934706" y="257598"/>
                    <a:pt x="1929108" y="267393"/>
                    <a:pt x="1922811" y="277888"/>
                  </a:cubicBezTo>
                  <a:cubicBezTo>
                    <a:pt x="1924210" y="261096"/>
                    <a:pt x="1920012" y="252701"/>
                    <a:pt x="1909516" y="247803"/>
                  </a:cubicBezTo>
                  <a:cubicBezTo>
                    <a:pt x="1899020" y="242206"/>
                    <a:pt x="1886426" y="244305"/>
                    <a:pt x="1878729" y="253400"/>
                  </a:cubicBezTo>
                  <a:cubicBezTo>
                    <a:pt x="1873131" y="259697"/>
                    <a:pt x="1868233" y="266694"/>
                    <a:pt x="1866134" y="274390"/>
                  </a:cubicBezTo>
                  <a:cubicBezTo>
                    <a:pt x="1861236" y="293981"/>
                    <a:pt x="1855638" y="314271"/>
                    <a:pt x="1855638" y="333861"/>
                  </a:cubicBezTo>
                  <a:cubicBezTo>
                    <a:pt x="1857038" y="391233"/>
                    <a:pt x="1860536" y="448606"/>
                    <a:pt x="1864035" y="505978"/>
                  </a:cubicBezTo>
                  <a:cubicBezTo>
                    <a:pt x="1865434" y="530466"/>
                    <a:pt x="1878729" y="538862"/>
                    <a:pt x="1901120" y="532565"/>
                  </a:cubicBezTo>
                  <a:cubicBezTo>
                    <a:pt x="1918613" y="527667"/>
                    <a:pt x="1928409" y="514374"/>
                    <a:pt x="1927709" y="494783"/>
                  </a:cubicBezTo>
                  <a:cubicBezTo>
                    <a:pt x="1927009" y="467496"/>
                    <a:pt x="1924910" y="440210"/>
                    <a:pt x="1925610" y="413623"/>
                  </a:cubicBezTo>
                  <a:cubicBezTo>
                    <a:pt x="1926309" y="382837"/>
                    <a:pt x="1931207" y="352752"/>
                    <a:pt x="1942403" y="324066"/>
                  </a:cubicBezTo>
                  <a:cubicBezTo>
                    <a:pt x="1954298" y="293981"/>
                    <a:pt x="1973190" y="271591"/>
                    <a:pt x="2003278" y="261796"/>
                  </a:cubicBezTo>
                  <a:cubicBezTo>
                    <a:pt x="2011674" y="258997"/>
                    <a:pt x="2019371" y="255499"/>
                    <a:pt x="2027768" y="252701"/>
                  </a:cubicBezTo>
                  <a:cubicBezTo>
                    <a:pt x="2034765" y="249902"/>
                    <a:pt x="2036864" y="243605"/>
                    <a:pt x="2036864" y="235209"/>
                  </a:cubicBezTo>
                  <a:moveTo>
                    <a:pt x="2389519" y="344356"/>
                  </a:moveTo>
                  <a:cubicBezTo>
                    <a:pt x="2393018" y="346455"/>
                    <a:pt x="2396516" y="348554"/>
                    <a:pt x="2399315" y="350653"/>
                  </a:cubicBezTo>
                  <a:cubicBezTo>
                    <a:pt x="2390219" y="389134"/>
                    <a:pt x="2281764" y="476592"/>
                    <a:pt x="2248877" y="472394"/>
                  </a:cubicBezTo>
                  <a:cubicBezTo>
                    <a:pt x="2241880" y="440909"/>
                    <a:pt x="2346837" y="313571"/>
                    <a:pt x="2393018" y="305175"/>
                  </a:cubicBezTo>
                  <a:cubicBezTo>
                    <a:pt x="2389519" y="312172"/>
                    <a:pt x="2387420" y="317069"/>
                    <a:pt x="2384621" y="321967"/>
                  </a:cubicBezTo>
                  <a:cubicBezTo>
                    <a:pt x="2377624" y="333861"/>
                    <a:pt x="2378324" y="335960"/>
                    <a:pt x="2389519" y="344356"/>
                  </a:cubicBezTo>
                  <a:moveTo>
                    <a:pt x="2040363" y="384936"/>
                  </a:moveTo>
                  <a:cubicBezTo>
                    <a:pt x="2043161" y="376540"/>
                    <a:pt x="2044561" y="370943"/>
                    <a:pt x="2047360" y="365346"/>
                  </a:cubicBezTo>
                  <a:cubicBezTo>
                    <a:pt x="2066252" y="326864"/>
                    <a:pt x="2092141" y="295380"/>
                    <a:pt x="2128526" y="273690"/>
                  </a:cubicBezTo>
                  <a:cubicBezTo>
                    <a:pt x="2135524" y="269492"/>
                    <a:pt x="2146019" y="261796"/>
                    <a:pt x="2152317" y="270892"/>
                  </a:cubicBezTo>
                  <a:cubicBezTo>
                    <a:pt x="2155815" y="275789"/>
                    <a:pt x="2153716" y="289083"/>
                    <a:pt x="2150217" y="296079"/>
                  </a:cubicBezTo>
                  <a:cubicBezTo>
                    <a:pt x="2129226" y="338759"/>
                    <a:pt x="2096340" y="367445"/>
                    <a:pt x="2052957" y="382138"/>
                  </a:cubicBezTo>
                  <a:cubicBezTo>
                    <a:pt x="2049459" y="383537"/>
                    <a:pt x="2045960" y="383537"/>
                    <a:pt x="2040363" y="384936"/>
                  </a:cubicBezTo>
                  <a:moveTo>
                    <a:pt x="2496575" y="500381"/>
                  </a:moveTo>
                  <a:cubicBezTo>
                    <a:pt x="2502873" y="493384"/>
                    <a:pt x="2502873" y="481490"/>
                    <a:pt x="2493776" y="468896"/>
                  </a:cubicBezTo>
                  <a:cubicBezTo>
                    <a:pt x="2472085" y="438111"/>
                    <a:pt x="2466488" y="404527"/>
                    <a:pt x="2470686" y="366745"/>
                  </a:cubicBezTo>
                  <a:cubicBezTo>
                    <a:pt x="2472785" y="352052"/>
                    <a:pt x="2473485" y="335960"/>
                    <a:pt x="2469986" y="321967"/>
                  </a:cubicBezTo>
                  <a:cubicBezTo>
                    <a:pt x="2467887" y="311472"/>
                    <a:pt x="2465788" y="302376"/>
                    <a:pt x="2467887" y="291182"/>
                  </a:cubicBezTo>
                  <a:cubicBezTo>
                    <a:pt x="2473485" y="262496"/>
                    <a:pt x="2455292" y="239407"/>
                    <a:pt x="2428003" y="240806"/>
                  </a:cubicBezTo>
                  <a:cubicBezTo>
                    <a:pt x="2415409" y="241506"/>
                    <a:pt x="2402814" y="245004"/>
                    <a:pt x="2391618" y="250601"/>
                  </a:cubicBezTo>
                  <a:cubicBezTo>
                    <a:pt x="2312551" y="289783"/>
                    <a:pt x="2250276" y="349953"/>
                    <a:pt x="2200597" y="424817"/>
                  </a:cubicBezTo>
                  <a:cubicBezTo>
                    <a:pt x="2182404" y="452803"/>
                    <a:pt x="2159314" y="471694"/>
                    <a:pt x="2129926" y="482189"/>
                  </a:cubicBezTo>
                  <a:cubicBezTo>
                    <a:pt x="2106136" y="490585"/>
                    <a:pt x="2082345" y="491985"/>
                    <a:pt x="2059954" y="477292"/>
                  </a:cubicBezTo>
                  <a:cubicBezTo>
                    <a:pt x="2048059" y="469595"/>
                    <a:pt x="2041062" y="458401"/>
                    <a:pt x="2041062" y="442309"/>
                  </a:cubicBezTo>
                  <a:cubicBezTo>
                    <a:pt x="2047360" y="440909"/>
                    <a:pt x="2052258" y="440210"/>
                    <a:pt x="2057156" y="438810"/>
                  </a:cubicBezTo>
                  <a:cubicBezTo>
                    <a:pt x="2115232" y="417820"/>
                    <a:pt x="2157215" y="377240"/>
                    <a:pt x="2188002" y="322667"/>
                  </a:cubicBezTo>
                  <a:cubicBezTo>
                    <a:pt x="2195699" y="309373"/>
                    <a:pt x="2200597" y="293281"/>
                    <a:pt x="2203396" y="277888"/>
                  </a:cubicBezTo>
                  <a:cubicBezTo>
                    <a:pt x="2211092" y="235209"/>
                    <a:pt x="2185903" y="208622"/>
                    <a:pt x="2145320" y="217018"/>
                  </a:cubicBezTo>
                  <a:cubicBezTo>
                    <a:pt x="2134124" y="219117"/>
                    <a:pt x="2122929" y="222615"/>
                    <a:pt x="2112433" y="228212"/>
                  </a:cubicBezTo>
                  <a:cubicBezTo>
                    <a:pt x="2052258" y="261796"/>
                    <a:pt x="2010975" y="313571"/>
                    <a:pt x="1991383" y="382837"/>
                  </a:cubicBezTo>
                  <a:cubicBezTo>
                    <a:pt x="1986485" y="400329"/>
                    <a:pt x="1979487" y="414322"/>
                    <a:pt x="1961995" y="421319"/>
                  </a:cubicBezTo>
                  <a:cubicBezTo>
                    <a:pt x="1952199" y="424817"/>
                    <a:pt x="1952898" y="432513"/>
                    <a:pt x="1957796" y="439510"/>
                  </a:cubicBezTo>
                  <a:cubicBezTo>
                    <a:pt x="1960595" y="443008"/>
                    <a:pt x="1964094" y="447206"/>
                    <a:pt x="1968292" y="448606"/>
                  </a:cubicBezTo>
                  <a:cubicBezTo>
                    <a:pt x="1980887" y="453503"/>
                    <a:pt x="1986485" y="462599"/>
                    <a:pt x="1991383" y="475193"/>
                  </a:cubicBezTo>
                  <a:cubicBezTo>
                    <a:pt x="2010975" y="526268"/>
                    <a:pt x="2050858" y="550057"/>
                    <a:pt x="2102637" y="538862"/>
                  </a:cubicBezTo>
                  <a:cubicBezTo>
                    <a:pt x="2125727" y="533264"/>
                    <a:pt x="2148118" y="521370"/>
                    <a:pt x="2170509" y="512275"/>
                  </a:cubicBezTo>
                  <a:cubicBezTo>
                    <a:pt x="2174008" y="510875"/>
                    <a:pt x="2177506" y="508776"/>
                    <a:pt x="2180305" y="506677"/>
                  </a:cubicBezTo>
                  <a:cubicBezTo>
                    <a:pt x="2203396" y="536763"/>
                    <a:pt x="2226486" y="543060"/>
                    <a:pt x="2259373" y="529766"/>
                  </a:cubicBezTo>
                  <a:cubicBezTo>
                    <a:pt x="2294358" y="515773"/>
                    <a:pt x="2325845" y="494084"/>
                    <a:pt x="2353834" y="467496"/>
                  </a:cubicBezTo>
                  <a:cubicBezTo>
                    <a:pt x="2374125" y="447906"/>
                    <a:pt x="2394417" y="426916"/>
                    <a:pt x="2414709" y="405926"/>
                  </a:cubicBezTo>
                  <a:cubicBezTo>
                    <a:pt x="2421006" y="425517"/>
                    <a:pt x="2425904" y="444408"/>
                    <a:pt x="2432902" y="462599"/>
                  </a:cubicBezTo>
                  <a:cubicBezTo>
                    <a:pt x="2439199" y="478691"/>
                    <a:pt x="2447595" y="493384"/>
                    <a:pt x="2462989" y="501780"/>
                  </a:cubicBezTo>
                  <a:cubicBezTo>
                    <a:pt x="2475584" y="508776"/>
                    <a:pt x="2489578" y="507377"/>
                    <a:pt x="2496575" y="500381"/>
                  </a:cubicBezTo>
                  <a:moveTo>
                    <a:pt x="2567946" y="228212"/>
                  </a:moveTo>
                  <a:cubicBezTo>
                    <a:pt x="2567946" y="194629"/>
                    <a:pt x="2572844" y="161045"/>
                    <a:pt x="2575643" y="126762"/>
                  </a:cubicBezTo>
                  <a:cubicBezTo>
                    <a:pt x="2574943" y="114168"/>
                    <a:pt x="2574943" y="101574"/>
                    <a:pt x="2572844" y="88280"/>
                  </a:cubicBezTo>
                  <a:cubicBezTo>
                    <a:pt x="2570745" y="73587"/>
                    <a:pt x="2563748" y="65891"/>
                    <a:pt x="2553252" y="64492"/>
                  </a:cubicBezTo>
                  <a:cubicBezTo>
                    <a:pt x="2542057" y="62393"/>
                    <a:pt x="2530861" y="68690"/>
                    <a:pt x="2525263" y="81983"/>
                  </a:cubicBezTo>
                  <a:cubicBezTo>
                    <a:pt x="2520366" y="93877"/>
                    <a:pt x="2516867" y="106471"/>
                    <a:pt x="2515468" y="119065"/>
                  </a:cubicBezTo>
                  <a:cubicBezTo>
                    <a:pt x="2508470" y="200925"/>
                    <a:pt x="2509870" y="283486"/>
                    <a:pt x="2514068" y="365346"/>
                  </a:cubicBezTo>
                  <a:cubicBezTo>
                    <a:pt x="2516867" y="415022"/>
                    <a:pt x="2522465" y="465397"/>
                    <a:pt x="2515468" y="515073"/>
                  </a:cubicBezTo>
                  <a:cubicBezTo>
                    <a:pt x="2514068" y="526968"/>
                    <a:pt x="2514768" y="540261"/>
                    <a:pt x="2517567" y="552155"/>
                  </a:cubicBezTo>
                  <a:cubicBezTo>
                    <a:pt x="2518966" y="559152"/>
                    <a:pt x="2526663" y="567548"/>
                    <a:pt x="2532960" y="569647"/>
                  </a:cubicBezTo>
                  <a:cubicBezTo>
                    <a:pt x="2550453" y="575244"/>
                    <a:pt x="2577742" y="564050"/>
                    <a:pt x="2575643" y="536063"/>
                  </a:cubicBezTo>
                  <a:cubicBezTo>
                    <a:pt x="2573544" y="501780"/>
                    <a:pt x="2571445" y="467496"/>
                    <a:pt x="2570045" y="433213"/>
                  </a:cubicBezTo>
                  <a:cubicBezTo>
                    <a:pt x="2569346" y="365346"/>
                    <a:pt x="2567246" y="296779"/>
                    <a:pt x="2567946" y="228212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CCE09303-E437-453F-81A4-63795E6D2AA8}"/>
                </a:ext>
              </a:extLst>
            </p:cNvPr>
            <p:cNvSpPr/>
            <p:nvPr/>
          </p:nvSpPr>
          <p:spPr>
            <a:xfrm>
              <a:off x="4944973" y="3679478"/>
              <a:ext cx="946011" cy="344233"/>
            </a:xfrm>
            <a:custGeom>
              <a:avLst/>
              <a:gdLst>
                <a:gd name="connsiteX0" fmla="*/ 470907 w 946011"/>
                <a:gd name="connsiteY0" fmla="*/ 344233 h 344233"/>
                <a:gd name="connsiteX1" fmla="*/ 946012 w 946011"/>
                <a:gd name="connsiteY1" fmla="*/ 172117 h 344233"/>
                <a:gd name="connsiteX2" fmla="*/ 475105 w 946011"/>
                <a:gd name="connsiteY2" fmla="*/ 0 h 344233"/>
                <a:gd name="connsiteX3" fmla="*/ 0 w 946011"/>
                <a:gd name="connsiteY3" fmla="*/ 175615 h 344233"/>
                <a:gd name="connsiteX4" fmla="*/ 470907 w 946011"/>
                <a:gd name="connsiteY4" fmla="*/ 344233 h 344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6011" h="344233">
                  <a:moveTo>
                    <a:pt x="470907" y="344233"/>
                  </a:moveTo>
                  <a:cubicBezTo>
                    <a:pt x="651433" y="344233"/>
                    <a:pt x="817265" y="279864"/>
                    <a:pt x="946012" y="172117"/>
                  </a:cubicBezTo>
                  <a:cubicBezTo>
                    <a:pt x="818664" y="65068"/>
                    <a:pt x="654231" y="0"/>
                    <a:pt x="475105" y="0"/>
                  </a:cubicBezTo>
                  <a:cubicBezTo>
                    <a:pt x="293879" y="0"/>
                    <a:pt x="128047" y="66468"/>
                    <a:pt x="0" y="175615"/>
                  </a:cubicBezTo>
                  <a:cubicBezTo>
                    <a:pt x="128047" y="281264"/>
                    <a:pt x="291780" y="344233"/>
                    <a:pt x="470907" y="344233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2F7FDE61-6363-400A-898E-DAB88DD61500}"/>
                </a:ext>
              </a:extLst>
            </p:cNvPr>
            <p:cNvSpPr/>
            <p:nvPr/>
          </p:nvSpPr>
          <p:spPr>
            <a:xfrm>
              <a:off x="4672086" y="2536232"/>
              <a:ext cx="1486889" cy="1212512"/>
            </a:xfrm>
            <a:custGeom>
              <a:avLst/>
              <a:gdLst>
                <a:gd name="connsiteX0" fmla="*/ 474405 w 1486889"/>
                <a:gd name="connsiteY0" fmla="*/ 1036898 h 1212512"/>
                <a:gd name="connsiteX1" fmla="*/ 344958 w 1486889"/>
                <a:gd name="connsiteY1" fmla="*/ 743740 h 1212512"/>
                <a:gd name="connsiteX2" fmla="*/ 743095 w 1486889"/>
                <a:gd name="connsiteY2" fmla="*/ 345633 h 1212512"/>
                <a:gd name="connsiteX3" fmla="*/ 1141232 w 1486889"/>
                <a:gd name="connsiteY3" fmla="*/ 743740 h 1212512"/>
                <a:gd name="connsiteX4" fmla="*/ 1014584 w 1486889"/>
                <a:gd name="connsiteY4" fmla="*/ 1034799 h 1212512"/>
                <a:gd name="connsiteX5" fmla="*/ 1323857 w 1486889"/>
                <a:gd name="connsiteY5" fmla="*/ 1208315 h 1212512"/>
                <a:gd name="connsiteX6" fmla="*/ 1486890 w 1486889"/>
                <a:gd name="connsiteY6" fmla="*/ 743740 h 1212512"/>
                <a:gd name="connsiteX7" fmla="*/ 743095 w 1486889"/>
                <a:gd name="connsiteY7" fmla="*/ 0 h 1212512"/>
                <a:gd name="connsiteX8" fmla="*/ 0 w 1486889"/>
                <a:gd name="connsiteY8" fmla="*/ 743740 h 1212512"/>
                <a:gd name="connsiteX9" fmla="*/ 166532 w 1486889"/>
                <a:gd name="connsiteY9" fmla="*/ 1212513 h 1212512"/>
                <a:gd name="connsiteX10" fmla="*/ 474405 w 1486889"/>
                <a:gd name="connsiteY10" fmla="*/ 1036898 h 1212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6889" h="1212512">
                  <a:moveTo>
                    <a:pt x="474405" y="1036898"/>
                  </a:moveTo>
                  <a:cubicBezTo>
                    <a:pt x="395338" y="964133"/>
                    <a:pt x="344958" y="859883"/>
                    <a:pt x="344958" y="743740"/>
                  </a:cubicBezTo>
                  <a:cubicBezTo>
                    <a:pt x="344958" y="524046"/>
                    <a:pt x="523385" y="345633"/>
                    <a:pt x="743095" y="345633"/>
                  </a:cubicBezTo>
                  <a:cubicBezTo>
                    <a:pt x="962805" y="345633"/>
                    <a:pt x="1141232" y="524046"/>
                    <a:pt x="1141232" y="743740"/>
                  </a:cubicBezTo>
                  <a:cubicBezTo>
                    <a:pt x="1141232" y="858484"/>
                    <a:pt x="1092252" y="962034"/>
                    <a:pt x="1014584" y="1034799"/>
                  </a:cubicBezTo>
                  <a:cubicBezTo>
                    <a:pt x="1129336" y="1071181"/>
                    <a:pt x="1234293" y="1131352"/>
                    <a:pt x="1323857" y="1208315"/>
                  </a:cubicBezTo>
                  <a:cubicBezTo>
                    <a:pt x="1426015" y="1080976"/>
                    <a:pt x="1486890" y="919355"/>
                    <a:pt x="1486890" y="743740"/>
                  </a:cubicBezTo>
                  <a:cubicBezTo>
                    <a:pt x="1486890" y="333039"/>
                    <a:pt x="1153826" y="0"/>
                    <a:pt x="743095" y="0"/>
                  </a:cubicBezTo>
                  <a:cubicBezTo>
                    <a:pt x="333063" y="700"/>
                    <a:pt x="0" y="333738"/>
                    <a:pt x="0" y="743740"/>
                  </a:cubicBezTo>
                  <a:cubicBezTo>
                    <a:pt x="0" y="921454"/>
                    <a:pt x="62274" y="1085174"/>
                    <a:pt x="166532" y="1212513"/>
                  </a:cubicBezTo>
                  <a:cubicBezTo>
                    <a:pt x="255395" y="1134850"/>
                    <a:pt x="359652" y="1074679"/>
                    <a:pt x="474405" y="1036898"/>
                  </a:cubicBezTo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6D88E6B3-9187-410E-B73F-97F42B01CA8A}"/>
                </a:ext>
              </a:extLst>
            </p:cNvPr>
            <p:cNvSpPr/>
            <p:nvPr/>
          </p:nvSpPr>
          <p:spPr>
            <a:xfrm>
              <a:off x="7182655" y="2590106"/>
              <a:ext cx="339360" cy="1369936"/>
            </a:xfrm>
            <a:custGeom>
              <a:avLst/>
              <a:gdLst>
                <a:gd name="connsiteX0" fmla="*/ 0 w 339360"/>
                <a:gd name="connsiteY0" fmla="*/ 0 h 1369936"/>
                <a:gd name="connsiteX1" fmla="*/ 339361 w 339360"/>
                <a:gd name="connsiteY1" fmla="*/ 0 h 1369936"/>
                <a:gd name="connsiteX2" fmla="*/ 339361 w 339360"/>
                <a:gd name="connsiteY2" fmla="*/ 1369936 h 1369936"/>
                <a:gd name="connsiteX3" fmla="*/ 0 w 339360"/>
                <a:gd name="connsiteY3" fmla="*/ 1369936 h 136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1369936">
                  <a:moveTo>
                    <a:pt x="0" y="0"/>
                  </a:moveTo>
                  <a:lnTo>
                    <a:pt x="339361" y="0"/>
                  </a:lnTo>
                  <a:lnTo>
                    <a:pt x="339361" y="1369936"/>
                  </a:lnTo>
                  <a:lnTo>
                    <a:pt x="0" y="1369936"/>
                  </a:lnTo>
                  <a:close/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36640A3A-0EC8-4ADB-802D-30B09FE82F64}"/>
                </a:ext>
              </a:extLst>
            </p:cNvPr>
            <p:cNvSpPr/>
            <p:nvPr/>
          </p:nvSpPr>
          <p:spPr>
            <a:xfrm>
              <a:off x="6140783" y="2075156"/>
              <a:ext cx="938314" cy="1884886"/>
            </a:xfrm>
            <a:custGeom>
              <a:avLst/>
              <a:gdLst>
                <a:gd name="connsiteX0" fmla="*/ 592657 w 938314"/>
                <a:gd name="connsiteY0" fmla="*/ 0 h 1884886"/>
                <a:gd name="connsiteX1" fmla="*/ 253296 w 938314"/>
                <a:gd name="connsiteY1" fmla="*/ 339336 h 1884886"/>
                <a:gd name="connsiteX2" fmla="*/ 253296 w 938314"/>
                <a:gd name="connsiteY2" fmla="*/ 514950 h 1884886"/>
                <a:gd name="connsiteX3" fmla="*/ 0 w 938314"/>
                <a:gd name="connsiteY3" fmla="*/ 514950 h 1884886"/>
                <a:gd name="connsiteX4" fmla="*/ 0 w 938314"/>
                <a:gd name="connsiteY4" fmla="*/ 796914 h 1884886"/>
                <a:gd name="connsiteX5" fmla="*/ 253296 w 938314"/>
                <a:gd name="connsiteY5" fmla="*/ 796914 h 1884886"/>
                <a:gd name="connsiteX6" fmla="*/ 253296 w 938314"/>
                <a:gd name="connsiteY6" fmla="*/ 1884887 h 1884886"/>
                <a:gd name="connsiteX7" fmla="*/ 592657 w 938314"/>
                <a:gd name="connsiteY7" fmla="*/ 1884887 h 1884886"/>
                <a:gd name="connsiteX8" fmla="*/ 592657 w 938314"/>
                <a:gd name="connsiteY8" fmla="*/ 796914 h 1884886"/>
                <a:gd name="connsiteX9" fmla="*/ 886536 w 938314"/>
                <a:gd name="connsiteY9" fmla="*/ 796914 h 1884886"/>
                <a:gd name="connsiteX10" fmla="*/ 886536 w 938314"/>
                <a:gd name="connsiteY10" fmla="*/ 514950 h 1884886"/>
                <a:gd name="connsiteX11" fmla="*/ 592657 w 938314"/>
                <a:gd name="connsiteY11" fmla="*/ 514950 h 1884886"/>
                <a:gd name="connsiteX12" fmla="*/ 592657 w 938314"/>
                <a:gd name="connsiteY12" fmla="*/ 412800 h 1884886"/>
                <a:gd name="connsiteX13" fmla="*/ 666127 w 938314"/>
                <a:gd name="connsiteY13" fmla="*/ 339336 h 1884886"/>
                <a:gd name="connsiteX14" fmla="*/ 938315 w 938314"/>
                <a:gd name="connsiteY14" fmla="*/ 339336 h 1884886"/>
                <a:gd name="connsiteX15" fmla="*/ 938315 w 938314"/>
                <a:gd name="connsiteY15" fmla="*/ 0 h 1884886"/>
                <a:gd name="connsiteX16" fmla="*/ 592657 w 938314"/>
                <a:gd name="connsiteY16" fmla="*/ 0 h 1884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8314" h="1884886">
                  <a:moveTo>
                    <a:pt x="592657" y="0"/>
                  </a:moveTo>
                  <a:cubicBezTo>
                    <a:pt x="405134" y="0"/>
                    <a:pt x="253296" y="151826"/>
                    <a:pt x="253296" y="339336"/>
                  </a:cubicBezTo>
                  <a:lnTo>
                    <a:pt x="253296" y="514950"/>
                  </a:lnTo>
                  <a:lnTo>
                    <a:pt x="0" y="514950"/>
                  </a:lnTo>
                  <a:lnTo>
                    <a:pt x="0" y="796914"/>
                  </a:lnTo>
                  <a:lnTo>
                    <a:pt x="253296" y="796914"/>
                  </a:lnTo>
                  <a:lnTo>
                    <a:pt x="253296" y="1884887"/>
                  </a:lnTo>
                  <a:lnTo>
                    <a:pt x="592657" y="1884887"/>
                  </a:lnTo>
                  <a:lnTo>
                    <a:pt x="592657" y="796914"/>
                  </a:lnTo>
                  <a:lnTo>
                    <a:pt x="886536" y="796914"/>
                  </a:lnTo>
                  <a:lnTo>
                    <a:pt x="886536" y="514950"/>
                  </a:lnTo>
                  <a:lnTo>
                    <a:pt x="592657" y="514950"/>
                  </a:lnTo>
                  <a:lnTo>
                    <a:pt x="592657" y="412800"/>
                  </a:lnTo>
                  <a:cubicBezTo>
                    <a:pt x="592657" y="372220"/>
                    <a:pt x="625543" y="339336"/>
                    <a:pt x="666127" y="339336"/>
                  </a:cubicBezTo>
                  <a:lnTo>
                    <a:pt x="938315" y="339336"/>
                  </a:lnTo>
                  <a:lnTo>
                    <a:pt x="938315" y="0"/>
                  </a:lnTo>
                  <a:lnTo>
                    <a:pt x="592657" y="0"/>
                  </a:lnTo>
                  <a:close/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A14C3818-7B26-44E3-A6BB-22476BDC4B94}"/>
                </a:ext>
              </a:extLst>
            </p:cNvPr>
            <p:cNvSpPr/>
            <p:nvPr/>
          </p:nvSpPr>
          <p:spPr>
            <a:xfrm>
              <a:off x="7182655" y="2075156"/>
              <a:ext cx="339360" cy="339335"/>
            </a:xfrm>
            <a:custGeom>
              <a:avLst/>
              <a:gdLst>
                <a:gd name="connsiteX0" fmla="*/ 0 w 339360"/>
                <a:gd name="connsiteY0" fmla="*/ 0 h 339335"/>
                <a:gd name="connsiteX1" fmla="*/ 339361 w 339360"/>
                <a:gd name="connsiteY1" fmla="*/ 0 h 339335"/>
                <a:gd name="connsiteX2" fmla="*/ 339361 w 339360"/>
                <a:gd name="connsiteY2" fmla="*/ 339336 h 339335"/>
                <a:gd name="connsiteX3" fmla="*/ 0 w 339360"/>
                <a:gd name="connsiteY3" fmla="*/ 339336 h 339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339335">
                  <a:moveTo>
                    <a:pt x="0" y="0"/>
                  </a:moveTo>
                  <a:lnTo>
                    <a:pt x="339361" y="0"/>
                  </a:lnTo>
                  <a:lnTo>
                    <a:pt x="339361" y="339336"/>
                  </a:lnTo>
                  <a:lnTo>
                    <a:pt x="0" y="339336"/>
                  </a:lnTo>
                  <a:close/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668519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tx2"/>
                </a:solidFill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title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presentation</a:t>
            </a:r>
            <a:r>
              <a:rPr lang="nl-NL" dirty="0"/>
              <a:t> of max. 3 </a:t>
            </a:r>
            <a:r>
              <a:rPr lang="nl-NL" dirty="0" err="1"/>
              <a:t>lines</a:t>
            </a:r>
            <a:endParaRPr lang="nl-NL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subtitle</a:t>
            </a:r>
            <a:r>
              <a:rPr lang="nl-NL" dirty="0"/>
              <a:t> here |</a:t>
            </a:r>
            <a:br>
              <a:rPr lang="nl-NL" dirty="0"/>
            </a:br>
            <a:r>
              <a:rPr lang="nl-NL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535" y="514916"/>
            <a:ext cx="1393503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6">
            <a:extLst>
              <a:ext uri="{FF2B5EF4-FFF2-40B4-BE49-F238E27FC236}">
                <a16:creationId xmlns:a16="http://schemas.microsoft.com/office/drawing/2014/main" id="{FD91AA30-F3E5-48F9-8BFF-05437092914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88957" y="-1"/>
            <a:ext cx="5103043" cy="688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030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white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8BF0D397-3822-4E9A-BB88-31EEFD96957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271212" y="0"/>
            <a:ext cx="7920788" cy="6857998"/>
          </a:xfrm>
          <a:prstGeom prst="rect">
            <a:avLst/>
          </a:prstGeom>
          <a:solidFill>
            <a:srgbClr val="EDEDED"/>
          </a:solidFill>
        </p:spPr>
        <p:txBody>
          <a:bodyPr lIns="1944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5" name="Lijn cirkel">
            <a:extLst>
              <a:ext uri="{FF2B5EF4-FFF2-40B4-BE49-F238E27FC236}">
                <a16:creationId xmlns:a16="http://schemas.microsoft.com/office/drawing/2014/main" id="{0F7A16FA-5B3C-4B3D-AAD4-63283AABE9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35754" y="-40866"/>
            <a:ext cx="7222491" cy="6926578"/>
          </a:xfrm>
          <a:custGeom>
            <a:avLst/>
            <a:gdLst>
              <a:gd name="connsiteX0" fmla="*/ 0 w 7150981"/>
              <a:gd name="connsiteY0" fmla="*/ 0 h 6857998"/>
              <a:gd name="connsiteX1" fmla="*/ 6008518 w 7150981"/>
              <a:gd name="connsiteY1" fmla="*/ 0 h 6857998"/>
              <a:gd name="connsiteX2" fmla="*/ 6113953 w 7150981"/>
              <a:gd name="connsiteY2" fmla="*/ 134168 h 6857998"/>
              <a:gd name="connsiteX3" fmla="*/ 7146492 w 7150981"/>
              <a:gd name="connsiteY3" fmla="*/ 3038864 h 6857998"/>
              <a:gd name="connsiteX4" fmla="*/ 7150981 w 7150981"/>
              <a:gd name="connsiteY4" fmla="*/ 3257325 h 6857998"/>
              <a:gd name="connsiteX5" fmla="*/ 7150981 w 7150981"/>
              <a:gd name="connsiteY5" fmla="*/ 3257422 h 6857998"/>
              <a:gd name="connsiteX6" fmla="*/ 7145010 w 7150981"/>
              <a:gd name="connsiteY6" fmla="*/ 3509309 h 6857998"/>
              <a:gd name="connsiteX7" fmla="*/ 5794921 w 7150981"/>
              <a:gd name="connsiteY7" fmla="*/ 6767187 h 6857998"/>
              <a:gd name="connsiteX8" fmla="*/ 5708341 w 7150981"/>
              <a:gd name="connsiteY8" fmla="*/ 6857998 h 6857998"/>
              <a:gd name="connsiteX9" fmla="*/ 0 w 7150981"/>
              <a:gd name="connsiteY9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150981" h="6857998">
                <a:moveTo>
                  <a:pt x="0" y="0"/>
                </a:moveTo>
                <a:lnTo>
                  <a:pt x="6008518" y="0"/>
                </a:lnTo>
                <a:lnTo>
                  <a:pt x="6113953" y="134168"/>
                </a:lnTo>
                <a:cubicBezTo>
                  <a:pt x="6724567" y="950655"/>
                  <a:pt x="7101731" y="1951872"/>
                  <a:pt x="7146492" y="3038864"/>
                </a:cubicBezTo>
                <a:lnTo>
                  <a:pt x="7150981" y="3257325"/>
                </a:lnTo>
                <a:lnTo>
                  <a:pt x="7150981" y="3257422"/>
                </a:lnTo>
                <a:lnTo>
                  <a:pt x="7145010" y="3509309"/>
                </a:lnTo>
                <a:cubicBezTo>
                  <a:pt x="7085507" y="4761489"/>
                  <a:pt x="6584806" y="5898120"/>
                  <a:pt x="5794921" y="6767187"/>
                </a:cubicBezTo>
                <a:lnTo>
                  <a:pt x="5708341" y="6857998"/>
                </a:lnTo>
                <a:lnTo>
                  <a:pt x="0" y="6857998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3" name="Transparant cirkel">
            <a:extLst>
              <a:ext uri="{FF2B5EF4-FFF2-40B4-BE49-F238E27FC236}">
                <a16:creationId xmlns:a16="http://schemas.microsoft.com/office/drawing/2014/main" id="{F4244A04-EB17-4A00-9A6D-A44DBA2CA34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" y="-6577"/>
            <a:ext cx="6682982" cy="6857999"/>
          </a:xfrm>
          <a:custGeom>
            <a:avLst/>
            <a:gdLst>
              <a:gd name="connsiteX0" fmla="*/ 0 w 6682982"/>
              <a:gd name="connsiteY0" fmla="*/ 0 h 6857999"/>
              <a:gd name="connsiteX1" fmla="*/ 5362350 w 6682982"/>
              <a:gd name="connsiteY1" fmla="*/ 0 h 6857999"/>
              <a:gd name="connsiteX2" fmla="*/ 5448499 w 6682982"/>
              <a:gd name="connsiteY2" fmla="*/ 90359 h 6857999"/>
              <a:gd name="connsiteX3" fmla="*/ 6682982 w 6682982"/>
              <a:gd name="connsiteY3" fmla="*/ 3285496 h 6857999"/>
              <a:gd name="connsiteX4" fmla="*/ 5126120 w 6682982"/>
              <a:gd name="connsiteY4" fmla="*/ 6803013 h 6857999"/>
              <a:gd name="connsiteX5" fmla="*/ 5062641 w 6682982"/>
              <a:gd name="connsiteY5" fmla="*/ 6857999 h 6857999"/>
              <a:gd name="connsiteX6" fmla="*/ 0 w 6682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82982" h="6857999">
                <a:moveTo>
                  <a:pt x="0" y="0"/>
                </a:moveTo>
                <a:lnTo>
                  <a:pt x="5362350" y="0"/>
                </a:lnTo>
                <a:lnTo>
                  <a:pt x="5448499" y="90359"/>
                </a:lnTo>
                <a:cubicBezTo>
                  <a:pt x="6215505" y="934253"/>
                  <a:pt x="6682982" y="2055282"/>
                  <a:pt x="6682982" y="3285496"/>
                </a:cubicBezTo>
                <a:cubicBezTo>
                  <a:pt x="6682982" y="4679739"/>
                  <a:pt x="6082533" y="5933739"/>
                  <a:pt x="5126120" y="6803013"/>
                </a:cubicBezTo>
                <a:lnTo>
                  <a:pt x="5062641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1" name="Paarse cirkel">
            <a:extLst>
              <a:ext uri="{FF2B5EF4-FFF2-40B4-BE49-F238E27FC236}">
                <a16:creationId xmlns:a16="http://schemas.microsoft.com/office/drawing/2014/main" id="{2E976B8F-BFEA-49ED-ADFF-ADBF3998D5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" y="0"/>
            <a:ext cx="6250982" cy="6857999"/>
          </a:xfrm>
          <a:custGeom>
            <a:avLst/>
            <a:gdLst>
              <a:gd name="connsiteX0" fmla="*/ 0 w 6250982"/>
              <a:gd name="connsiteY0" fmla="*/ 0 h 6857999"/>
              <a:gd name="connsiteX1" fmla="*/ 4734347 w 6250982"/>
              <a:gd name="connsiteY1" fmla="*/ 0 h 6857999"/>
              <a:gd name="connsiteX2" fmla="*/ 4835653 w 6250982"/>
              <a:gd name="connsiteY2" fmla="*/ 87754 h 6857999"/>
              <a:gd name="connsiteX3" fmla="*/ 6250982 w 6250982"/>
              <a:gd name="connsiteY3" fmla="*/ 3285496 h 6857999"/>
              <a:gd name="connsiteX4" fmla="*/ 4515707 w 6250982"/>
              <a:gd name="connsiteY4" fmla="*/ 6747265 h 6857999"/>
              <a:gd name="connsiteX5" fmla="*/ 4359988 w 6250982"/>
              <a:gd name="connsiteY5" fmla="*/ 6857999 h 6857999"/>
              <a:gd name="connsiteX6" fmla="*/ 0 w 6250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50982" h="6857999">
                <a:moveTo>
                  <a:pt x="0" y="0"/>
                </a:moveTo>
                <a:lnTo>
                  <a:pt x="4734347" y="0"/>
                </a:lnTo>
                <a:lnTo>
                  <a:pt x="4835653" y="87754"/>
                </a:lnTo>
                <a:cubicBezTo>
                  <a:pt x="5705119" y="878002"/>
                  <a:pt x="6250982" y="2018003"/>
                  <a:pt x="6250982" y="3285496"/>
                </a:cubicBezTo>
                <a:cubicBezTo>
                  <a:pt x="6250982" y="4702107"/>
                  <a:pt x="5569126" y="5959461"/>
                  <a:pt x="4515707" y="6747265"/>
                </a:cubicBezTo>
                <a:lnTo>
                  <a:pt x="4359988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838201" y="2425782"/>
            <a:ext cx="3626162" cy="1914359"/>
          </a:xfrm>
        </p:spPr>
        <p:txBody>
          <a:bodyPr anchor="b"/>
          <a:lstStyle>
            <a:lvl1pPr algn="l">
              <a:defRPr sz="4500" b="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Place title of presentation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838201" y="4584031"/>
            <a:ext cx="3626162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 Name speaker</a:t>
            </a:r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211CDDC3-B778-4363-9CD2-45462712CD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2963" y="514350"/>
            <a:ext cx="1389807" cy="1325563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3" name="Tijdelijke aanduiding voor tekst 32">
            <a:extLst>
              <a:ext uri="{FF2B5EF4-FFF2-40B4-BE49-F238E27FC236}">
                <a16:creationId xmlns:a16="http://schemas.microsoft.com/office/drawing/2014/main" id="{B8CAB5EA-7B6D-48FA-9903-3B83E421A15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2963" y="4414779"/>
            <a:ext cx="3620753" cy="5105"/>
          </a:xfrm>
          <a:solidFill>
            <a:schemeClr val="accent2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95660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(purp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ep 8">
            <a:extLst>
              <a:ext uri="{FF2B5EF4-FFF2-40B4-BE49-F238E27FC236}">
                <a16:creationId xmlns:a16="http://schemas.microsoft.com/office/drawing/2014/main" id="{40C9DADB-2092-4345-8B18-574C798AD78E}"/>
              </a:ext>
            </a:extLst>
          </p:cNvPr>
          <p:cNvGrpSpPr/>
          <p:nvPr userDrawn="1"/>
        </p:nvGrpSpPr>
        <p:grpSpPr>
          <a:xfrm>
            <a:off x="0" y="-1"/>
            <a:ext cx="12192001" cy="6880661"/>
            <a:chOff x="0" y="-1"/>
            <a:chExt cx="12192001" cy="6880661"/>
          </a:xfrm>
        </p:grpSpPr>
        <p:sp>
          <p:nvSpPr>
            <p:cNvPr id="7" name="Rechthoek 6">
              <a:extLst>
                <a:ext uri="{FF2B5EF4-FFF2-40B4-BE49-F238E27FC236}">
                  <a16:creationId xmlns:a16="http://schemas.microsoft.com/office/drawing/2014/main" id="{9C34ACC4-8282-4699-B7D0-C76171D48725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8" name="Picture 3">
              <a:extLst>
                <a:ext uri="{FF2B5EF4-FFF2-40B4-BE49-F238E27FC236}">
                  <a16:creationId xmlns:a16="http://schemas.microsoft.com/office/drawing/2014/main" id="{DFFC4A80-8A8B-4DAB-8742-E6C9C7F70C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email">
              <a:alphaModFix/>
              <a:lum bright="-13000" contrast="-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91917" y="-1"/>
              <a:ext cx="5100084" cy="6880661"/>
            </a:xfrm>
            <a:prstGeom prst="rect">
              <a:avLst/>
            </a:prstGeom>
          </p:spPr>
        </p:pic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the title of the presentation of max. 3 lines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</a:t>
            </a:r>
            <a:br>
              <a:rPr lang="en-GB" dirty="0"/>
            </a:br>
            <a:r>
              <a:rPr lang="en-GB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1" y="514916"/>
            <a:ext cx="1394172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5734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purple) + Image below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the title of the presentation of max. 3 lines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</a:t>
            </a:r>
            <a:br>
              <a:rPr lang="en-GB" dirty="0"/>
            </a:br>
            <a:r>
              <a:rPr lang="en-GB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1" y="514916"/>
            <a:ext cx="1394172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reeform 21">
            <a:extLst>
              <a:ext uri="{FF2B5EF4-FFF2-40B4-BE49-F238E27FC236}">
                <a16:creationId xmlns:a16="http://schemas.microsoft.com/office/drawing/2014/main" id="{15C7B037-A872-424C-8AE9-749306B2C968}"/>
              </a:ext>
            </a:extLst>
          </p:cNvPr>
          <p:cNvSpPr/>
          <p:nvPr userDrawn="1"/>
        </p:nvSpPr>
        <p:spPr>
          <a:xfrm>
            <a:off x="7283989" y="489099"/>
            <a:ext cx="4922862" cy="6368901"/>
          </a:xfrm>
          <a:custGeom>
            <a:avLst/>
            <a:gdLst>
              <a:gd name="connsiteX0" fmla="*/ 3600000 w 4908013"/>
              <a:gd name="connsiteY0" fmla="*/ 0 h 6368901"/>
              <a:gd name="connsiteX1" fmla="*/ 4837801 w 4908013"/>
              <a:gd name="connsiteY1" fmla="*/ 218447 h 6368901"/>
              <a:gd name="connsiteX2" fmla="*/ 4908013 w 4908013"/>
              <a:gd name="connsiteY2" fmla="*/ 246131 h 6368901"/>
              <a:gd name="connsiteX3" fmla="*/ 4908013 w 4908013"/>
              <a:gd name="connsiteY3" fmla="*/ 6368901 h 6368901"/>
              <a:gd name="connsiteX4" fmla="*/ 1300126 w 4908013"/>
              <a:gd name="connsiteY4" fmla="*/ 6368901 h 6368901"/>
              <a:gd name="connsiteX5" fmla="*/ 1054416 w 4908013"/>
              <a:gd name="connsiteY5" fmla="*/ 6145585 h 6368901"/>
              <a:gd name="connsiteX6" fmla="*/ 0 w 4908013"/>
              <a:gd name="connsiteY6" fmla="*/ 3600000 h 6368901"/>
              <a:gd name="connsiteX7" fmla="*/ 3600000 w 4908013"/>
              <a:gd name="connsiteY7" fmla="*/ 0 h 6368901"/>
              <a:gd name="connsiteX0" fmla="*/ 3600000 w 4908013"/>
              <a:gd name="connsiteY0" fmla="*/ 0 h 6368901"/>
              <a:gd name="connsiteX1" fmla="*/ 4837801 w 4908013"/>
              <a:gd name="connsiteY1" fmla="*/ 218447 h 6368901"/>
              <a:gd name="connsiteX2" fmla="*/ 4908013 w 4908013"/>
              <a:gd name="connsiteY2" fmla="*/ 6368901 h 6368901"/>
              <a:gd name="connsiteX3" fmla="*/ 1300126 w 4908013"/>
              <a:gd name="connsiteY3" fmla="*/ 6368901 h 6368901"/>
              <a:gd name="connsiteX4" fmla="*/ 1054416 w 4908013"/>
              <a:gd name="connsiteY4" fmla="*/ 6145585 h 6368901"/>
              <a:gd name="connsiteX5" fmla="*/ 0 w 4908013"/>
              <a:gd name="connsiteY5" fmla="*/ 3600000 h 6368901"/>
              <a:gd name="connsiteX6" fmla="*/ 3600000 w 4908013"/>
              <a:gd name="connsiteY6" fmla="*/ 0 h 6368901"/>
              <a:gd name="connsiteX0" fmla="*/ 3600000 w 4922862"/>
              <a:gd name="connsiteY0" fmla="*/ 0 h 6368901"/>
              <a:gd name="connsiteX1" fmla="*/ 4922862 w 4922862"/>
              <a:gd name="connsiteY1" fmla="*/ 229079 h 6368901"/>
              <a:gd name="connsiteX2" fmla="*/ 4908013 w 4922862"/>
              <a:gd name="connsiteY2" fmla="*/ 6368901 h 6368901"/>
              <a:gd name="connsiteX3" fmla="*/ 1300126 w 4922862"/>
              <a:gd name="connsiteY3" fmla="*/ 6368901 h 6368901"/>
              <a:gd name="connsiteX4" fmla="*/ 1054416 w 4922862"/>
              <a:gd name="connsiteY4" fmla="*/ 6145585 h 6368901"/>
              <a:gd name="connsiteX5" fmla="*/ 0 w 4922862"/>
              <a:gd name="connsiteY5" fmla="*/ 3600000 h 6368901"/>
              <a:gd name="connsiteX6" fmla="*/ 3600000 w 4922862"/>
              <a:gd name="connsiteY6" fmla="*/ 0 h 6368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22862" h="6368901">
                <a:moveTo>
                  <a:pt x="3600000" y="0"/>
                </a:moveTo>
                <a:cubicBezTo>
                  <a:pt x="4034924" y="0"/>
                  <a:pt x="4536896" y="87758"/>
                  <a:pt x="4922862" y="229079"/>
                </a:cubicBezTo>
                <a:cubicBezTo>
                  <a:pt x="4917912" y="2275686"/>
                  <a:pt x="4912963" y="4322294"/>
                  <a:pt x="4908013" y="6368901"/>
                </a:cubicBezTo>
                <a:lnTo>
                  <a:pt x="1300126" y="6368901"/>
                </a:lnTo>
                <a:lnTo>
                  <a:pt x="1054416" y="6145585"/>
                </a:lnTo>
                <a:cubicBezTo>
                  <a:pt x="402944" y="5494113"/>
                  <a:pt x="0" y="4594113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Picture Placeholder 19">
            <a:extLst>
              <a:ext uri="{FF2B5EF4-FFF2-40B4-BE49-F238E27FC236}">
                <a16:creationId xmlns:a16="http://schemas.microsoft.com/office/drawing/2014/main" id="{7FFF04A6-55E8-414E-B27C-74E5EDE94A4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643988" y="849099"/>
            <a:ext cx="4548013" cy="6008901"/>
          </a:xfrm>
          <a:custGeom>
            <a:avLst/>
            <a:gdLst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563859 w 4548013"/>
              <a:gd name="connsiteY4" fmla="*/ 6008901 h 6008901"/>
              <a:gd name="connsiteX5" fmla="*/ 1428485 w 4548013"/>
              <a:gd name="connsiteY5" fmla="*/ 5926659 h 6008901"/>
              <a:gd name="connsiteX6" fmla="*/ 0 w 4548013"/>
              <a:gd name="connsiteY6" fmla="*/ 3240000 h 6008901"/>
              <a:gd name="connsiteX7" fmla="*/ 3240000 w 4548013"/>
              <a:gd name="connsiteY7" fmla="*/ 0 h 6008901"/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428485 w 4548013"/>
              <a:gd name="connsiteY4" fmla="*/ 5926659 h 6008901"/>
              <a:gd name="connsiteX5" fmla="*/ 0 w 4548013"/>
              <a:gd name="connsiteY5" fmla="*/ 3240000 h 6008901"/>
              <a:gd name="connsiteX6" fmla="*/ 3240000 w 4548013"/>
              <a:gd name="connsiteY6" fmla="*/ 0 h 6008901"/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513545 w 4548013"/>
              <a:gd name="connsiteY4" fmla="*/ 6001086 h 6008901"/>
              <a:gd name="connsiteX5" fmla="*/ 0 w 4548013"/>
              <a:gd name="connsiteY5" fmla="*/ 3240000 h 6008901"/>
              <a:gd name="connsiteX6" fmla="*/ 3240000 w 4548013"/>
              <a:gd name="connsiteY6" fmla="*/ 0 h 6008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48013" h="6008901">
                <a:moveTo>
                  <a:pt x="3240000" y="0"/>
                </a:moveTo>
                <a:cubicBezTo>
                  <a:pt x="3687351" y="0"/>
                  <a:pt x="4113526" y="90662"/>
                  <a:pt x="4501154" y="254615"/>
                </a:cubicBezTo>
                <a:lnTo>
                  <a:pt x="4548013" y="277188"/>
                </a:lnTo>
                <a:lnTo>
                  <a:pt x="4548013" y="6008901"/>
                </a:lnTo>
                <a:lnTo>
                  <a:pt x="1513545" y="6001086"/>
                </a:lnTo>
                <a:cubicBezTo>
                  <a:pt x="651700" y="5418835"/>
                  <a:pt x="0" y="4358377"/>
                  <a:pt x="0" y="3240000"/>
                </a:cubicBezTo>
                <a:cubicBezTo>
                  <a:pt x="0" y="1450597"/>
                  <a:pt x="1450597" y="0"/>
                  <a:pt x="3240000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lIns="72000" rIns="72000" bIns="792000" anchor="ctr" anchorCtr="0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</p:spTree>
    <p:extLst>
      <p:ext uri="{BB962C8B-B14F-4D97-AF65-F5344CB8AC3E}">
        <p14:creationId xmlns:p14="http://schemas.microsoft.com/office/powerpoint/2010/main" val="88943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purple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8BF0D397-3822-4E9A-BB88-31EEFD96957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271212" y="0"/>
            <a:ext cx="7920788" cy="6857998"/>
          </a:xfrm>
          <a:prstGeom prst="rect">
            <a:avLst/>
          </a:prstGeom>
          <a:solidFill>
            <a:srgbClr val="EDEDED"/>
          </a:solidFill>
        </p:spPr>
        <p:txBody>
          <a:bodyPr lIns="1944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5" name="Lijn cirkel">
            <a:extLst>
              <a:ext uri="{FF2B5EF4-FFF2-40B4-BE49-F238E27FC236}">
                <a16:creationId xmlns:a16="http://schemas.microsoft.com/office/drawing/2014/main" id="{0F7A16FA-5B3C-4B3D-AAD4-63283AABE9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35754" y="-40866"/>
            <a:ext cx="7222491" cy="6926578"/>
          </a:xfrm>
          <a:custGeom>
            <a:avLst/>
            <a:gdLst>
              <a:gd name="connsiteX0" fmla="*/ 0 w 7150981"/>
              <a:gd name="connsiteY0" fmla="*/ 0 h 6857998"/>
              <a:gd name="connsiteX1" fmla="*/ 6008518 w 7150981"/>
              <a:gd name="connsiteY1" fmla="*/ 0 h 6857998"/>
              <a:gd name="connsiteX2" fmla="*/ 6113953 w 7150981"/>
              <a:gd name="connsiteY2" fmla="*/ 134168 h 6857998"/>
              <a:gd name="connsiteX3" fmla="*/ 7146492 w 7150981"/>
              <a:gd name="connsiteY3" fmla="*/ 3038864 h 6857998"/>
              <a:gd name="connsiteX4" fmla="*/ 7150981 w 7150981"/>
              <a:gd name="connsiteY4" fmla="*/ 3257325 h 6857998"/>
              <a:gd name="connsiteX5" fmla="*/ 7150981 w 7150981"/>
              <a:gd name="connsiteY5" fmla="*/ 3257422 h 6857998"/>
              <a:gd name="connsiteX6" fmla="*/ 7145010 w 7150981"/>
              <a:gd name="connsiteY6" fmla="*/ 3509309 h 6857998"/>
              <a:gd name="connsiteX7" fmla="*/ 5794921 w 7150981"/>
              <a:gd name="connsiteY7" fmla="*/ 6767187 h 6857998"/>
              <a:gd name="connsiteX8" fmla="*/ 5708341 w 7150981"/>
              <a:gd name="connsiteY8" fmla="*/ 6857998 h 6857998"/>
              <a:gd name="connsiteX9" fmla="*/ 0 w 7150981"/>
              <a:gd name="connsiteY9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150981" h="6857998">
                <a:moveTo>
                  <a:pt x="0" y="0"/>
                </a:moveTo>
                <a:lnTo>
                  <a:pt x="6008518" y="0"/>
                </a:lnTo>
                <a:lnTo>
                  <a:pt x="6113953" y="134168"/>
                </a:lnTo>
                <a:cubicBezTo>
                  <a:pt x="6724567" y="950655"/>
                  <a:pt x="7101731" y="1951872"/>
                  <a:pt x="7146492" y="3038864"/>
                </a:cubicBezTo>
                <a:lnTo>
                  <a:pt x="7150981" y="3257325"/>
                </a:lnTo>
                <a:lnTo>
                  <a:pt x="7150981" y="3257422"/>
                </a:lnTo>
                <a:lnTo>
                  <a:pt x="7145010" y="3509309"/>
                </a:lnTo>
                <a:cubicBezTo>
                  <a:pt x="7085507" y="4761489"/>
                  <a:pt x="6584806" y="5898120"/>
                  <a:pt x="5794921" y="6767187"/>
                </a:cubicBezTo>
                <a:lnTo>
                  <a:pt x="5708341" y="6857998"/>
                </a:lnTo>
                <a:lnTo>
                  <a:pt x="0" y="6857998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3" name="Transparant cirkel">
            <a:extLst>
              <a:ext uri="{FF2B5EF4-FFF2-40B4-BE49-F238E27FC236}">
                <a16:creationId xmlns:a16="http://schemas.microsoft.com/office/drawing/2014/main" id="{F4244A04-EB17-4A00-9A6D-A44DBA2CA34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" y="-6577"/>
            <a:ext cx="6682982" cy="6857999"/>
          </a:xfrm>
          <a:custGeom>
            <a:avLst/>
            <a:gdLst>
              <a:gd name="connsiteX0" fmla="*/ 0 w 6682982"/>
              <a:gd name="connsiteY0" fmla="*/ 0 h 6857999"/>
              <a:gd name="connsiteX1" fmla="*/ 5362350 w 6682982"/>
              <a:gd name="connsiteY1" fmla="*/ 0 h 6857999"/>
              <a:gd name="connsiteX2" fmla="*/ 5448499 w 6682982"/>
              <a:gd name="connsiteY2" fmla="*/ 90359 h 6857999"/>
              <a:gd name="connsiteX3" fmla="*/ 6682982 w 6682982"/>
              <a:gd name="connsiteY3" fmla="*/ 3285496 h 6857999"/>
              <a:gd name="connsiteX4" fmla="*/ 5126120 w 6682982"/>
              <a:gd name="connsiteY4" fmla="*/ 6803013 h 6857999"/>
              <a:gd name="connsiteX5" fmla="*/ 5062641 w 6682982"/>
              <a:gd name="connsiteY5" fmla="*/ 6857999 h 6857999"/>
              <a:gd name="connsiteX6" fmla="*/ 0 w 6682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82982" h="6857999">
                <a:moveTo>
                  <a:pt x="0" y="0"/>
                </a:moveTo>
                <a:lnTo>
                  <a:pt x="5362350" y="0"/>
                </a:lnTo>
                <a:lnTo>
                  <a:pt x="5448499" y="90359"/>
                </a:lnTo>
                <a:cubicBezTo>
                  <a:pt x="6215505" y="934253"/>
                  <a:pt x="6682982" y="2055282"/>
                  <a:pt x="6682982" y="3285496"/>
                </a:cubicBezTo>
                <a:cubicBezTo>
                  <a:pt x="6682982" y="4679739"/>
                  <a:pt x="6082533" y="5933739"/>
                  <a:pt x="5126120" y="6803013"/>
                </a:cubicBezTo>
                <a:lnTo>
                  <a:pt x="5062641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1" name="Paarse cirkel">
            <a:extLst>
              <a:ext uri="{FF2B5EF4-FFF2-40B4-BE49-F238E27FC236}">
                <a16:creationId xmlns:a16="http://schemas.microsoft.com/office/drawing/2014/main" id="{2E976B8F-BFEA-49ED-ADFF-ADBF3998D5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" y="-6577"/>
            <a:ext cx="6250982" cy="6857999"/>
          </a:xfrm>
          <a:custGeom>
            <a:avLst/>
            <a:gdLst>
              <a:gd name="connsiteX0" fmla="*/ 0 w 6250982"/>
              <a:gd name="connsiteY0" fmla="*/ 0 h 6857999"/>
              <a:gd name="connsiteX1" fmla="*/ 4734347 w 6250982"/>
              <a:gd name="connsiteY1" fmla="*/ 0 h 6857999"/>
              <a:gd name="connsiteX2" fmla="*/ 4835653 w 6250982"/>
              <a:gd name="connsiteY2" fmla="*/ 87754 h 6857999"/>
              <a:gd name="connsiteX3" fmla="*/ 6250982 w 6250982"/>
              <a:gd name="connsiteY3" fmla="*/ 3285496 h 6857999"/>
              <a:gd name="connsiteX4" fmla="*/ 4515707 w 6250982"/>
              <a:gd name="connsiteY4" fmla="*/ 6747265 h 6857999"/>
              <a:gd name="connsiteX5" fmla="*/ 4359988 w 6250982"/>
              <a:gd name="connsiteY5" fmla="*/ 6857999 h 6857999"/>
              <a:gd name="connsiteX6" fmla="*/ 0 w 6250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50982" h="6857999">
                <a:moveTo>
                  <a:pt x="0" y="0"/>
                </a:moveTo>
                <a:lnTo>
                  <a:pt x="4734347" y="0"/>
                </a:lnTo>
                <a:lnTo>
                  <a:pt x="4835653" y="87754"/>
                </a:lnTo>
                <a:cubicBezTo>
                  <a:pt x="5705119" y="878002"/>
                  <a:pt x="6250982" y="2018003"/>
                  <a:pt x="6250982" y="3285496"/>
                </a:cubicBezTo>
                <a:cubicBezTo>
                  <a:pt x="6250982" y="4702107"/>
                  <a:pt x="5569126" y="5959461"/>
                  <a:pt x="4515707" y="6747265"/>
                </a:cubicBezTo>
                <a:lnTo>
                  <a:pt x="4359988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838201" y="2425782"/>
            <a:ext cx="3626162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title of presentation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838201" y="4584031"/>
            <a:ext cx="3626162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 Name speaker</a:t>
            </a:r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211CDDC3-B778-4363-9CD2-45462712CD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2963" y="514350"/>
            <a:ext cx="1389807" cy="1325563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34" name="Tijdelijke aanduiding voor tekst 32">
            <a:extLst>
              <a:ext uri="{FF2B5EF4-FFF2-40B4-BE49-F238E27FC236}">
                <a16:creationId xmlns:a16="http://schemas.microsoft.com/office/drawing/2014/main" id="{5FCFDFC7-BE82-4908-B2E9-5C9FDEE962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2963" y="4414779"/>
            <a:ext cx="3620753" cy="5105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74129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(oran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5767AC86-F7BB-D744-B6F2-8E79CEFF2B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DD87296-C220-4E14-B0A3-445A5B20E1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565" y="880006"/>
            <a:ext cx="6167412" cy="785282"/>
          </a:xfrm>
        </p:spPr>
        <p:txBody>
          <a:bodyPr/>
          <a:lstStyle>
            <a:lvl1pPr>
              <a:defRPr sz="5000">
                <a:solidFill>
                  <a:schemeClr val="bg1"/>
                </a:solidFill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title</a:t>
            </a:r>
            <a:r>
              <a:rPr lang="nl-NL" dirty="0"/>
              <a:t> here</a:t>
            </a:r>
            <a:endParaRPr lang="en-GB" dirty="0"/>
          </a:p>
        </p:txBody>
      </p:sp>
      <p:sp>
        <p:nvSpPr>
          <p:cNvPr id="16" name="Tijdelijke aanduiding voor tekst 6">
            <a:extLst>
              <a:ext uri="{FF2B5EF4-FFF2-40B4-BE49-F238E27FC236}">
                <a16:creationId xmlns:a16="http://schemas.microsoft.com/office/drawing/2014/main" id="{0B017960-E1A2-4FBE-A90C-C785AEE0106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2843" y="2125527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17" name="Tijdelijke aanduiding voor tekst 6">
            <a:extLst>
              <a:ext uri="{FF2B5EF4-FFF2-40B4-BE49-F238E27FC236}">
                <a16:creationId xmlns:a16="http://schemas.microsoft.com/office/drawing/2014/main" id="{7BA52054-86BB-4F2B-BF70-8209443E65D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9119" y="2125527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18" name="Tijdelijke aanduiding voor tekst 6">
            <a:extLst>
              <a:ext uri="{FF2B5EF4-FFF2-40B4-BE49-F238E27FC236}">
                <a16:creationId xmlns:a16="http://schemas.microsoft.com/office/drawing/2014/main" id="{EE7501B3-545C-4230-846B-42A4F2A8AB7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2843" y="3173785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19" name="Tijdelijke aanduiding voor tekst 6">
            <a:extLst>
              <a:ext uri="{FF2B5EF4-FFF2-40B4-BE49-F238E27FC236}">
                <a16:creationId xmlns:a16="http://schemas.microsoft.com/office/drawing/2014/main" id="{2240C393-68D5-4AC7-AD15-D348C8C2EE6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19119" y="3173785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20" name="Tijdelijke aanduiding voor tekst 6">
            <a:extLst>
              <a:ext uri="{FF2B5EF4-FFF2-40B4-BE49-F238E27FC236}">
                <a16:creationId xmlns:a16="http://schemas.microsoft.com/office/drawing/2014/main" id="{DAF48CF9-2B7B-41FC-B9E4-CB06928E4A4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2843" y="4222043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21" name="Tijdelijke aanduiding voor tekst 6">
            <a:extLst>
              <a:ext uri="{FF2B5EF4-FFF2-40B4-BE49-F238E27FC236}">
                <a16:creationId xmlns:a16="http://schemas.microsoft.com/office/drawing/2014/main" id="{67EDD76F-7D24-4050-A16A-11D22DBF949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19119" y="4222043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22" name="Tijdelijke aanduiding voor tekst 6">
            <a:extLst>
              <a:ext uri="{FF2B5EF4-FFF2-40B4-BE49-F238E27FC236}">
                <a16:creationId xmlns:a16="http://schemas.microsoft.com/office/drawing/2014/main" id="{BA6FFDF6-5D56-4FF3-B57A-A400DE2C87D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2843" y="5270300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23" name="Tijdelijke aanduiding voor tekst 6">
            <a:extLst>
              <a:ext uri="{FF2B5EF4-FFF2-40B4-BE49-F238E27FC236}">
                <a16:creationId xmlns:a16="http://schemas.microsoft.com/office/drawing/2014/main" id="{C84C9E2C-6421-45CE-B395-5EEF6CB7FC7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19119" y="5270300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</p:spTree>
    <p:extLst>
      <p:ext uri="{BB962C8B-B14F-4D97-AF65-F5344CB8AC3E}">
        <p14:creationId xmlns:p14="http://schemas.microsoft.com/office/powerpoint/2010/main" val="1467923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 (purp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hoek 1">
            <a:extLst>
              <a:ext uri="{FF2B5EF4-FFF2-40B4-BE49-F238E27FC236}">
                <a16:creationId xmlns:a16="http://schemas.microsoft.com/office/drawing/2014/main" id="{4EAC5820-B659-424B-8595-2F3424A9B82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0" name="Picture 3">
            <a:extLst>
              <a:ext uri="{FF2B5EF4-FFF2-40B4-BE49-F238E27FC236}">
                <a16:creationId xmlns:a16="http://schemas.microsoft.com/office/drawing/2014/main" id="{181B027A-FEB8-4341-8701-BE84E0BA3C6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/>
            <a:lum bright="-13000" contrast="-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91917" y="-1"/>
            <a:ext cx="5100084" cy="6880661"/>
          </a:xfrm>
          <a:prstGeom prst="rect">
            <a:avLst/>
          </a:prstGeom>
        </p:spPr>
      </p:pic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0F3D40EB-62CA-434E-9517-223897706E7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8" y="866775"/>
            <a:ext cx="2274386" cy="5124450"/>
          </a:xfrm>
        </p:spPr>
        <p:txBody>
          <a:bodyPr anchor="ctr"/>
          <a:lstStyle>
            <a:lvl1pPr marL="0" indent="0">
              <a:buNone/>
              <a:defRPr sz="27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5F988462-7782-4A96-8306-4E148A8148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23674" y="866775"/>
            <a:ext cx="3934326" cy="5124449"/>
          </a:xfrm>
        </p:spPr>
        <p:txBody>
          <a:bodyPr anchor="ctr"/>
          <a:lstStyle>
            <a:lvl1pPr algn="l"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GB"/>
              <a:t>Chapter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777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 (oran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5767AC86-F7BB-D744-B6F2-8E79CEFF2B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jdelijke aanduiding voor tekst 6">
            <a:extLst>
              <a:ext uri="{FF2B5EF4-FFF2-40B4-BE49-F238E27FC236}">
                <a16:creationId xmlns:a16="http://schemas.microsoft.com/office/drawing/2014/main" id="{911B043A-F7C2-4DCF-90C4-D263FDF198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8" y="866775"/>
            <a:ext cx="2274386" cy="5124450"/>
          </a:xfrm>
        </p:spPr>
        <p:txBody>
          <a:bodyPr anchor="ctr"/>
          <a:lstStyle>
            <a:lvl1pPr marL="0" indent="0">
              <a:buNone/>
              <a:defRPr sz="27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6" name="Titel 2">
            <a:extLst>
              <a:ext uri="{FF2B5EF4-FFF2-40B4-BE49-F238E27FC236}">
                <a16:creationId xmlns:a16="http://schemas.microsoft.com/office/drawing/2014/main" id="{ED7C7258-8904-4587-A7DC-3C50FA13EB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23674" y="866775"/>
            <a:ext cx="3934326" cy="5124449"/>
          </a:xfrm>
        </p:spPr>
        <p:txBody>
          <a:bodyPr anchor="ctr"/>
          <a:lstStyle>
            <a:lvl1pPr algn="l">
              <a:defRPr sz="5600">
                <a:solidFill>
                  <a:schemeClr val="accent1"/>
                </a:solidFill>
              </a:defRPr>
            </a:lvl1pPr>
          </a:lstStyle>
          <a:p>
            <a:r>
              <a:rPr lang="en-GB"/>
              <a:t>Chapter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16611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(purp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ep 8">
            <a:extLst>
              <a:ext uri="{FF2B5EF4-FFF2-40B4-BE49-F238E27FC236}">
                <a16:creationId xmlns:a16="http://schemas.microsoft.com/office/drawing/2014/main" id="{40C9DADB-2092-4345-8B18-574C798AD78E}"/>
              </a:ext>
            </a:extLst>
          </p:cNvPr>
          <p:cNvGrpSpPr/>
          <p:nvPr userDrawn="1"/>
        </p:nvGrpSpPr>
        <p:grpSpPr>
          <a:xfrm>
            <a:off x="0" y="-1"/>
            <a:ext cx="12192001" cy="6880661"/>
            <a:chOff x="0" y="-1"/>
            <a:chExt cx="12192001" cy="6880661"/>
          </a:xfrm>
        </p:grpSpPr>
        <p:sp>
          <p:nvSpPr>
            <p:cNvPr id="7" name="Rechthoek 6">
              <a:extLst>
                <a:ext uri="{FF2B5EF4-FFF2-40B4-BE49-F238E27FC236}">
                  <a16:creationId xmlns:a16="http://schemas.microsoft.com/office/drawing/2014/main" id="{9C34ACC4-8282-4699-B7D0-C76171D48725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8" name="Picture 3">
              <a:extLst>
                <a:ext uri="{FF2B5EF4-FFF2-40B4-BE49-F238E27FC236}">
                  <a16:creationId xmlns:a16="http://schemas.microsoft.com/office/drawing/2014/main" id="{DFFC4A80-8A8B-4DAB-8742-E6C9C7F70C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email">
              <a:alphaModFix/>
              <a:lum bright="-13000" contrast="-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91917" y="-1"/>
              <a:ext cx="5100084" cy="6880661"/>
            </a:xfrm>
            <a:prstGeom prst="rect">
              <a:avLst/>
            </a:prstGeom>
          </p:spPr>
        </p:pic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the title of the presentation of max. 3 lines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</a:t>
            </a:r>
            <a:br>
              <a:rPr lang="en-GB" dirty="0"/>
            </a:br>
            <a:r>
              <a:rPr lang="en-GB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1" y="514916"/>
            <a:ext cx="1394172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313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6">
            <a:extLst>
              <a:ext uri="{FF2B5EF4-FFF2-40B4-BE49-F238E27FC236}">
                <a16:creationId xmlns:a16="http://schemas.microsoft.com/office/drawing/2014/main" id="{AE8795B0-4B5A-4C17-ABDC-1AEEA80F7BA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175501" y="866775"/>
            <a:ext cx="5111217" cy="5124450"/>
          </a:xfrm>
          <a:prstGeom prst="ellipse">
            <a:avLst/>
          </a:pr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564" y="880006"/>
            <a:ext cx="5112043" cy="1257138"/>
          </a:xfrm>
        </p:spPr>
        <p:txBody>
          <a:bodyPr/>
          <a:lstStyle>
            <a:lvl1pPr>
              <a:defRPr sz="4800" b="0"/>
            </a:lvl1pPr>
          </a:lstStyle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2519916"/>
            <a:ext cx="5112043" cy="3458077"/>
          </a:xfrm>
        </p:spPr>
        <p:txBody>
          <a:bodyPr vert="horz"/>
          <a:lstStyle>
            <a:lvl1pPr>
              <a:defRPr/>
            </a:lvl1pPr>
          </a:lstStyle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73E58439-81F0-480F-9C00-289B5358F0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6144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Background e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9">
            <a:extLst>
              <a:ext uri="{FF2B5EF4-FFF2-40B4-BE49-F238E27FC236}">
                <a16:creationId xmlns:a16="http://schemas.microsoft.com/office/drawing/2014/main" id="{5DC56EDC-368B-4229-ACD1-05573E4785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77000" y="0"/>
            <a:ext cx="5715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/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5812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+ Background e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/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8655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tting to kn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7FF3B84B-E2C4-43A8-4648-09F9DE326F85}"/>
              </a:ext>
            </a:extLst>
          </p:cNvPr>
          <p:cNvSpPr/>
          <p:nvPr userDrawn="1"/>
        </p:nvSpPr>
        <p:spPr>
          <a:xfrm>
            <a:off x="351622" y="2070100"/>
            <a:ext cx="2486828" cy="4787900"/>
          </a:xfrm>
          <a:custGeom>
            <a:avLst/>
            <a:gdLst>
              <a:gd name="connsiteX0" fmla="*/ 224163 w 2486828"/>
              <a:gd name="connsiteY0" fmla="*/ 0 h 4787900"/>
              <a:gd name="connsiteX1" fmla="*/ 2262665 w 2486828"/>
              <a:gd name="connsiteY1" fmla="*/ 0 h 4787900"/>
              <a:gd name="connsiteX2" fmla="*/ 2486828 w 2486828"/>
              <a:gd name="connsiteY2" fmla="*/ 224163 h 4787900"/>
              <a:gd name="connsiteX3" fmla="*/ 2486828 w 2486828"/>
              <a:gd name="connsiteY3" fmla="*/ 4787900 h 4787900"/>
              <a:gd name="connsiteX4" fmla="*/ 0 w 2486828"/>
              <a:gd name="connsiteY4" fmla="*/ 4787900 h 4787900"/>
              <a:gd name="connsiteX5" fmla="*/ 0 w 2486828"/>
              <a:gd name="connsiteY5" fmla="*/ 224163 h 4787900"/>
              <a:gd name="connsiteX6" fmla="*/ 224163 w 2486828"/>
              <a:gd name="connsiteY6" fmla="*/ 0 h 478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6828" h="4787900">
                <a:moveTo>
                  <a:pt x="224163" y="0"/>
                </a:moveTo>
                <a:lnTo>
                  <a:pt x="2262665" y="0"/>
                </a:lnTo>
                <a:cubicBezTo>
                  <a:pt x="2386467" y="0"/>
                  <a:pt x="2486828" y="100361"/>
                  <a:pt x="2486828" y="224163"/>
                </a:cubicBezTo>
                <a:lnTo>
                  <a:pt x="2486828" y="4787900"/>
                </a:lnTo>
                <a:lnTo>
                  <a:pt x="0" y="4787900"/>
                </a:lnTo>
                <a:lnTo>
                  <a:pt x="0" y="224163"/>
                </a:lnTo>
                <a:cubicBezTo>
                  <a:pt x="0" y="100361"/>
                  <a:pt x="100361" y="0"/>
                  <a:pt x="224163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0712283E-F4B5-F81F-2365-B93736713BD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0804" y="1476842"/>
            <a:ext cx="1668464" cy="1668464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188E3E0-6414-05D3-2C9D-8246E6829B93}"/>
              </a:ext>
            </a:extLst>
          </p:cNvPr>
          <p:cNvSpPr/>
          <p:nvPr userDrawn="1"/>
        </p:nvSpPr>
        <p:spPr>
          <a:xfrm>
            <a:off x="637393" y="1353431"/>
            <a:ext cx="1915287" cy="1915287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5620240-166A-0AB6-6D18-A52A6412F437}"/>
              </a:ext>
            </a:extLst>
          </p:cNvPr>
          <p:cNvGrpSpPr/>
          <p:nvPr userDrawn="1"/>
        </p:nvGrpSpPr>
        <p:grpSpPr>
          <a:xfrm>
            <a:off x="5971455" y="4051743"/>
            <a:ext cx="5868924" cy="2785458"/>
            <a:chOff x="5919731" y="2868460"/>
            <a:chExt cx="5557907" cy="2738590"/>
          </a:xfrm>
          <a:gradFill flip="none" rotWithShape="1">
            <a:gsLst>
              <a:gs pos="0">
                <a:schemeClr val="accent2"/>
              </a:gs>
              <a:gs pos="48000">
                <a:schemeClr val="accent3"/>
              </a:gs>
              <a:gs pos="85000">
                <a:schemeClr val="accent6"/>
              </a:gs>
            </a:gsLst>
            <a:lin ang="0" scaled="1"/>
            <a:tileRect/>
          </a:gradFill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41ED0689-00CF-72DC-E0E0-FA1E905F64FA}"/>
                </a:ext>
              </a:extLst>
            </p:cNvPr>
            <p:cNvSpPr/>
            <p:nvPr/>
          </p:nvSpPr>
          <p:spPr>
            <a:xfrm>
              <a:off x="5919731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56EF23E6-44D9-601D-5C1A-E386384AF8A2}"/>
                </a:ext>
              </a:extLst>
            </p:cNvPr>
            <p:cNvSpPr/>
            <p:nvPr/>
          </p:nvSpPr>
          <p:spPr>
            <a:xfrm>
              <a:off x="8739048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</p:grpSp>
      <p:sp>
        <p:nvSpPr>
          <p:cNvPr id="29" name="Picture Placeholder 3">
            <a:extLst>
              <a:ext uri="{FF2B5EF4-FFF2-40B4-BE49-F238E27FC236}">
                <a16:creationId xmlns:a16="http://schemas.microsoft.com/office/drawing/2014/main" id="{CC216ED6-C76C-06C6-A792-DD0FDB5B242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58937" y="4318075"/>
            <a:ext cx="2316872" cy="2231641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30" name="Picture Placeholder 3">
            <a:extLst>
              <a:ext uri="{FF2B5EF4-FFF2-40B4-BE49-F238E27FC236}">
                <a16:creationId xmlns:a16="http://schemas.microsoft.com/office/drawing/2014/main" id="{297923B6-CE88-BEA1-2C1D-849EBA00FEC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236022" y="4318075"/>
            <a:ext cx="2316872" cy="2231641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</p:spTree>
    <p:extLst>
      <p:ext uri="{BB962C8B-B14F-4D97-AF65-F5344CB8AC3E}">
        <p14:creationId xmlns:p14="http://schemas.microsoft.com/office/powerpoint/2010/main" val="1626055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tting to know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A white and grey dotted background&#10;&#10;Description automatically generated">
            <a:extLst>
              <a:ext uri="{FF2B5EF4-FFF2-40B4-BE49-F238E27FC236}">
                <a16:creationId xmlns:a16="http://schemas.microsoft.com/office/drawing/2014/main" id="{B165D24A-9A1A-E0F8-582E-FF486A1210A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5755" b="17995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7FF3B84B-E2C4-43A8-4648-09F9DE326F85}"/>
              </a:ext>
            </a:extLst>
          </p:cNvPr>
          <p:cNvSpPr/>
          <p:nvPr userDrawn="1"/>
        </p:nvSpPr>
        <p:spPr>
          <a:xfrm>
            <a:off x="351622" y="2070100"/>
            <a:ext cx="2486828" cy="4787900"/>
          </a:xfrm>
          <a:custGeom>
            <a:avLst/>
            <a:gdLst>
              <a:gd name="connsiteX0" fmla="*/ 224163 w 2486828"/>
              <a:gd name="connsiteY0" fmla="*/ 0 h 4787900"/>
              <a:gd name="connsiteX1" fmla="*/ 2262665 w 2486828"/>
              <a:gd name="connsiteY1" fmla="*/ 0 h 4787900"/>
              <a:gd name="connsiteX2" fmla="*/ 2486828 w 2486828"/>
              <a:gd name="connsiteY2" fmla="*/ 224163 h 4787900"/>
              <a:gd name="connsiteX3" fmla="*/ 2486828 w 2486828"/>
              <a:gd name="connsiteY3" fmla="*/ 4787900 h 4787900"/>
              <a:gd name="connsiteX4" fmla="*/ 0 w 2486828"/>
              <a:gd name="connsiteY4" fmla="*/ 4787900 h 4787900"/>
              <a:gd name="connsiteX5" fmla="*/ 0 w 2486828"/>
              <a:gd name="connsiteY5" fmla="*/ 224163 h 4787900"/>
              <a:gd name="connsiteX6" fmla="*/ 224163 w 2486828"/>
              <a:gd name="connsiteY6" fmla="*/ 0 h 478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6828" h="4787900">
                <a:moveTo>
                  <a:pt x="224163" y="0"/>
                </a:moveTo>
                <a:lnTo>
                  <a:pt x="2262665" y="0"/>
                </a:lnTo>
                <a:cubicBezTo>
                  <a:pt x="2386467" y="0"/>
                  <a:pt x="2486828" y="100361"/>
                  <a:pt x="2486828" y="224163"/>
                </a:cubicBezTo>
                <a:lnTo>
                  <a:pt x="2486828" y="4787900"/>
                </a:lnTo>
                <a:lnTo>
                  <a:pt x="0" y="4787900"/>
                </a:lnTo>
                <a:lnTo>
                  <a:pt x="0" y="224163"/>
                </a:lnTo>
                <a:cubicBezTo>
                  <a:pt x="0" y="100361"/>
                  <a:pt x="100361" y="0"/>
                  <a:pt x="224163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0712283E-F4B5-F81F-2365-B93736713BD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0804" y="1476842"/>
            <a:ext cx="1668464" cy="1668464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Headshot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188E3E0-6414-05D3-2C9D-8246E6829B93}"/>
              </a:ext>
            </a:extLst>
          </p:cNvPr>
          <p:cNvSpPr/>
          <p:nvPr userDrawn="1"/>
        </p:nvSpPr>
        <p:spPr>
          <a:xfrm>
            <a:off x="637393" y="1353431"/>
            <a:ext cx="1915287" cy="1915287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4F69E3A-3923-E759-72FC-4DC63406BF27}"/>
              </a:ext>
            </a:extLst>
          </p:cNvPr>
          <p:cNvGrpSpPr/>
          <p:nvPr userDrawn="1"/>
        </p:nvGrpSpPr>
        <p:grpSpPr>
          <a:xfrm>
            <a:off x="3006331" y="2502811"/>
            <a:ext cx="8846009" cy="2891840"/>
            <a:chOff x="3100414" y="2868460"/>
            <a:chExt cx="8377224" cy="2738590"/>
          </a:xfrm>
          <a:gradFill flip="none" rotWithShape="1">
            <a:gsLst>
              <a:gs pos="0">
                <a:schemeClr val="accent2"/>
              </a:gs>
              <a:gs pos="48000">
                <a:schemeClr val="accent3"/>
              </a:gs>
              <a:gs pos="85000">
                <a:schemeClr val="accent6"/>
              </a:gs>
            </a:gsLst>
            <a:lin ang="0" scaled="1"/>
            <a:tileRect/>
          </a:gradFill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865E54A0-ACA4-10AB-1785-9E72F57DD4A5}"/>
                </a:ext>
              </a:extLst>
            </p:cNvPr>
            <p:cNvSpPr/>
            <p:nvPr/>
          </p:nvSpPr>
          <p:spPr>
            <a:xfrm>
              <a:off x="3100414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543948B7-742D-C45E-5FF5-92DC9182BB3E}"/>
                </a:ext>
              </a:extLst>
            </p:cNvPr>
            <p:cNvSpPr/>
            <p:nvPr/>
          </p:nvSpPr>
          <p:spPr>
            <a:xfrm>
              <a:off x="5919731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1B71F5E3-9D0D-4778-686D-E49778D25925}"/>
                </a:ext>
              </a:extLst>
            </p:cNvPr>
            <p:cNvSpPr/>
            <p:nvPr/>
          </p:nvSpPr>
          <p:spPr>
            <a:xfrm>
              <a:off x="8739048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</p:grpSp>
      <p:sp>
        <p:nvSpPr>
          <p:cNvPr id="6" name="Oval 5">
            <a:extLst>
              <a:ext uri="{FF2B5EF4-FFF2-40B4-BE49-F238E27FC236}">
                <a16:creationId xmlns:a16="http://schemas.microsoft.com/office/drawing/2014/main" id="{6071E799-69AD-A05C-115A-007009EFF909}"/>
              </a:ext>
            </a:extLst>
          </p:cNvPr>
          <p:cNvSpPr/>
          <p:nvPr userDrawn="1"/>
        </p:nvSpPr>
        <p:spPr>
          <a:xfrm>
            <a:off x="3192881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DD49B3D-4CFC-5344-7219-FAAB7CA126ED}"/>
              </a:ext>
            </a:extLst>
          </p:cNvPr>
          <p:cNvSpPr/>
          <p:nvPr userDrawn="1"/>
        </p:nvSpPr>
        <p:spPr>
          <a:xfrm>
            <a:off x="6169965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AFA2D64-51F8-8F16-AC30-75B9DEE508DA}"/>
              </a:ext>
            </a:extLst>
          </p:cNvPr>
          <p:cNvSpPr/>
          <p:nvPr userDrawn="1"/>
        </p:nvSpPr>
        <p:spPr>
          <a:xfrm>
            <a:off x="9147050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19" name="Picture Placeholder 3">
            <a:extLst>
              <a:ext uri="{FF2B5EF4-FFF2-40B4-BE49-F238E27FC236}">
                <a16:creationId xmlns:a16="http://schemas.microsoft.com/office/drawing/2014/main" id="{29F9C5D4-591A-BDB9-CF68-B55594568DC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293815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20" name="Picture Placeholder 3">
            <a:extLst>
              <a:ext uri="{FF2B5EF4-FFF2-40B4-BE49-F238E27FC236}">
                <a16:creationId xmlns:a16="http://schemas.microsoft.com/office/drawing/2014/main" id="{5931AFCD-E1DA-F9C8-6FF8-2616A09A5BF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70899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2E503DB2-CF66-8398-B519-7B08937123B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247984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</p:spTree>
    <p:extLst>
      <p:ext uri="{BB962C8B-B14F-4D97-AF65-F5344CB8AC3E}">
        <p14:creationId xmlns:p14="http://schemas.microsoft.com/office/powerpoint/2010/main" val="3141504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Background element (2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verticale tekst 2">
            <a:extLst>
              <a:ext uri="{FF2B5EF4-FFF2-40B4-BE49-F238E27FC236}">
                <a16:creationId xmlns:a16="http://schemas.microsoft.com/office/drawing/2014/main" id="{5CCCF94D-A498-4320-BED8-354F908DDCCA}"/>
              </a:ext>
            </a:extLst>
          </p:cNvPr>
          <p:cNvSpPr>
            <a:spLocks noGrp="1"/>
          </p:cNvSpPr>
          <p:nvPr>
            <p:ph type="body" orient="vert" idx="10" hasCustomPrompt="1"/>
          </p:nvPr>
        </p:nvSpPr>
        <p:spPr>
          <a:xfrm>
            <a:off x="6312000" y="1665289"/>
            <a:ext cx="544343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D413229F-3F48-498D-9621-EC160720D9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1964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+ Background element (2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verticale tekst 2">
            <a:extLst>
              <a:ext uri="{FF2B5EF4-FFF2-40B4-BE49-F238E27FC236}">
                <a16:creationId xmlns:a16="http://schemas.microsoft.com/office/drawing/2014/main" id="{5CCCF94D-A498-4320-BED8-354F908DDCCA}"/>
              </a:ext>
            </a:extLst>
          </p:cNvPr>
          <p:cNvSpPr>
            <a:spLocks noGrp="1"/>
          </p:cNvSpPr>
          <p:nvPr>
            <p:ph type="body" orient="vert" idx="10" hasCustomPrompt="1"/>
          </p:nvPr>
        </p:nvSpPr>
        <p:spPr>
          <a:xfrm>
            <a:off x="6312000" y="1665289"/>
            <a:ext cx="544343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D413229F-3F48-498D-9621-EC160720D9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2643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bove (round)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34">
            <a:extLst>
              <a:ext uri="{FF2B5EF4-FFF2-40B4-BE49-F238E27FC236}">
                <a16:creationId xmlns:a16="http://schemas.microsoft.com/office/drawing/2014/main" id="{057E3AD0-4738-4B61-8DA7-1A5AD15DE971}"/>
              </a:ext>
            </a:extLst>
          </p:cNvPr>
          <p:cNvGrpSpPr/>
          <p:nvPr userDrawn="1"/>
        </p:nvGrpSpPr>
        <p:grpSpPr>
          <a:xfrm>
            <a:off x="0" y="-20394"/>
            <a:ext cx="4586487" cy="5312496"/>
            <a:chOff x="0" y="-20394"/>
            <a:chExt cx="4586487" cy="5312496"/>
          </a:xfrm>
        </p:grpSpPr>
        <p:sp>
          <p:nvSpPr>
            <p:cNvPr id="12" name="Freeform 31">
              <a:extLst>
                <a:ext uri="{FF2B5EF4-FFF2-40B4-BE49-F238E27FC236}">
                  <a16:creationId xmlns:a16="http://schemas.microsoft.com/office/drawing/2014/main" id="{05073705-5122-4764-B275-76F8F8A4D6FB}"/>
                </a:ext>
              </a:extLst>
            </p:cNvPr>
            <p:cNvSpPr/>
            <p:nvPr/>
          </p:nvSpPr>
          <p:spPr>
            <a:xfrm>
              <a:off x="1" y="-20393"/>
              <a:ext cx="4410047" cy="5140875"/>
            </a:xfrm>
            <a:custGeom>
              <a:avLst/>
              <a:gdLst>
                <a:gd name="connsiteX0" fmla="*/ 0 w 4410047"/>
                <a:gd name="connsiteY0" fmla="*/ 0 h 5140875"/>
                <a:gd name="connsiteX1" fmla="*/ 3889646 w 4410047"/>
                <a:gd name="connsiteY1" fmla="*/ 0 h 5140875"/>
                <a:gd name="connsiteX2" fmla="*/ 4005437 w 4410047"/>
                <a:gd name="connsiteY2" fmla="*/ 190599 h 5140875"/>
                <a:gd name="connsiteX3" fmla="*/ 4410047 w 4410047"/>
                <a:gd name="connsiteY3" fmla="*/ 1788527 h 5140875"/>
                <a:gd name="connsiteX4" fmla="*/ 1057699 w 4410047"/>
                <a:gd name="connsiteY4" fmla="*/ 5140875 h 5140875"/>
                <a:gd name="connsiteX5" fmla="*/ 60813 w 4410047"/>
                <a:gd name="connsiteY5" fmla="*/ 4990160 h 5140875"/>
                <a:gd name="connsiteX6" fmla="*/ 0 w 4410047"/>
                <a:gd name="connsiteY6" fmla="*/ 4969584 h 5140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10047" h="5140875">
                  <a:moveTo>
                    <a:pt x="0" y="0"/>
                  </a:moveTo>
                  <a:lnTo>
                    <a:pt x="3889646" y="0"/>
                  </a:lnTo>
                  <a:lnTo>
                    <a:pt x="4005437" y="190599"/>
                  </a:lnTo>
                  <a:cubicBezTo>
                    <a:pt x="4263475" y="665604"/>
                    <a:pt x="4410047" y="1209949"/>
                    <a:pt x="4410047" y="1788527"/>
                  </a:cubicBezTo>
                  <a:cubicBezTo>
                    <a:pt x="4410047" y="3639978"/>
                    <a:pt x="2909150" y="5140875"/>
                    <a:pt x="1057699" y="5140875"/>
                  </a:cubicBezTo>
                  <a:cubicBezTo>
                    <a:pt x="710552" y="5140875"/>
                    <a:pt x="375729" y="5088109"/>
                    <a:pt x="60813" y="4990160"/>
                  </a:cubicBezTo>
                  <a:lnTo>
                    <a:pt x="0" y="4969584"/>
                  </a:lnTo>
                  <a:close/>
                </a:path>
              </a:pathLst>
            </a:custGeom>
            <a:solidFill>
              <a:srgbClr val="EDEDED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3" name="Freeform 33">
              <a:extLst>
                <a:ext uri="{FF2B5EF4-FFF2-40B4-BE49-F238E27FC236}">
                  <a16:creationId xmlns:a16="http://schemas.microsoft.com/office/drawing/2014/main" id="{061BF38E-8A77-4A0A-9F24-C67F1655132D}"/>
                </a:ext>
              </a:extLst>
            </p:cNvPr>
            <p:cNvSpPr/>
            <p:nvPr/>
          </p:nvSpPr>
          <p:spPr>
            <a:xfrm>
              <a:off x="0" y="-20394"/>
              <a:ext cx="4586487" cy="5312496"/>
            </a:xfrm>
            <a:custGeom>
              <a:avLst/>
              <a:gdLst>
                <a:gd name="connsiteX0" fmla="*/ 0 w 4586487"/>
                <a:gd name="connsiteY0" fmla="*/ 0 h 5312496"/>
                <a:gd name="connsiteX1" fmla="*/ 4098811 w 4586487"/>
                <a:gd name="connsiteY1" fmla="*/ 0 h 5312496"/>
                <a:gd name="connsiteX2" fmla="*/ 4160582 w 4586487"/>
                <a:gd name="connsiteY2" fmla="*/ 101678 h 5312496"/>
                <a:gd name="connsiteX3" fmla="*/ 4586487 w 4586487"/>
                <a:gd name="connsiteY3" fmla="*/ 1783708 h 5312496"/>
                <a:gd name="connsiteX4" fmla="*/ 1057699 w 4586487"/>
                <a:gd name="connsiteY4" fmla="*/ 5312496 h 5312496"/>
                <a:gd name="connsiteX5" fmla="*/ 8345 w 4586487"/>
                <a:gd name="connsiteY5" fmla="*/ 5153849 h 5312496"/>
                <a:gd name="connsiteX6" fmla="*/ 0 w 4586487"/>
                <a:gd name="connsiteY6" fmla="*/ 5151025 h 5312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86487" h="5312496">
                  <a:moveTo>
                    <a:pt x="0" y="0"/>
                  </a:moveTo>
                  <a:lnTo>
                    <a:pt x="4098811" y="0"/>
                  </a:lnTo>
                  <a:lnTo>
                    <a:pt x="4160582" y="101678"/>
                  </a:lnTo>
                  <a:cubicBezTo>
                    <a:pt x="4432201" y="601684"/>
                    <a:pt x="4586487" y="1174678"/>
                    <a:pt x="4586487" y="1783708"/>
                  </a:cubicBezTo>
                  <a:cubicBezTo>
                    <a:pt x="4586487" y="3732604"/>
                    <a:pt x="3006595" y="5312496"/>
                    <a:pt x="1057699" y="5312496"/>
                  </a:cubicBezTo>
                  <a:cubicBezTo>
                    <a:pt x="692281" y="5312496"/>
                    <a:pt x="339836" y="5256953"/>
                    <a:pt x="8345" y="5153849"/>
                  </a:cubicBezTo>
                  <a:lnTo>
                    <a:pt x="0" y="5151025"/>
                  </a:lnTo>
                  <a:close/>
                </a:path>
              </a:pathLst>
            </a:custGeom>
            <a:noFill/>
            <a:ln w="6350">
              <a:solidFill>
                <a:srgbClr val="C6C6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BBBBDE52-C02D-49EB-B16C-3355BD6726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73039" y="505326"/>
            <a:ext cx="5146307" cy="804518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Place the title of the slide here of max. 2 lines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5273040" y="1665290"/>
            <a:ext cx="648239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8" name="Picture Placeholder 13">
            <a:extLst>
              <a:ext uri="{FF2B5EF4-FFF2-40B4-BE49-F238E27FC236}">
                <a16:creationId xmlns:a16="http://schemas.microsoft.com/office/drawing/2014/main" id="{B1FBDA49-D2E0-4418-8919-F14942C7B24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4149351" cy="4849626"/>
          </a:xfrm>
          <a:custGeom>
            <a:avLst/>
            <a:gdLst>
              <a:gd name="connsiteX0" fmla="*/ 0 w 4149351"/>
              <a:gd name="connsiteY0" fmla="*/ 0 h 4849626"/>
              <a:gd name="connsiteX1" fmla="*/ 3594730 w 4149351"/>
              <a:gd name="connsiteY1" fmla="*/ 0 h 4849626"/>
              <a:gd name="connsiteX2" fmla="*/ 3622140 w 4149351"/>
              <a:gd name="connsiteY2" fmla="*/ 36655 h 4849626"/>
              <a:gd name="connsiteX3" fmla="*/ 4149351 w 4149351"/>
              <a:gd name="connsiteY3" fmla="*/ 1762626 h 4849626"/>
              <a:gd name="connsiteX4" fmla="*/ 1062351 w 4149351"/>
              <a:gd name="connsiteY4" fmla="*/ 4849626 h 4849626"/>
              <a:gd name="connsiteX5" fmla="*/ 144372 w 4149351"/>
              <a:gd name="connsiteY5" fmla="*/ 4710841 h 4849626"/>
              <a:gd name="connsiteX6" fmla="*/ 0 w 4149351"/>
              <a:gd name="connsiteY6" fmla="*/ 4658000 h 4849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49351" h="4849626">
                <a:moveTo>
                  <a:pt x="0" y="0"/>
                </a:moveTo>
                <a:lnTo>
                  <a:pt x="3594730" y="0"/>
                </a:lnTo>
                <a:lnTo>
                  <a:pt x="3622140" y="36655"/>
                </a:lnTo>
                <a:cubicBezTo>
                  <a:pt x="3954994" y="529343"/>
                  <a:pt x="4149351" y="1123287"/>
                  <a:pt x="4149351" y="1762626"/>
                </a:cubicBezTo>
                <a:cubicBezTo>
                  <a:pt x="4149351" y="3467529"/>
                  <a:pt x="2767254" y="4849626"/>
                  <a:pt x="1062351" y="4849626"/>
                </a:cubicBezTo>
                <a:cubicBezTo>
                  <a:pt x="742682" y="4849626"/>
                  <a:pt x="434361" y="4801037"/>
                  <a:pt x="144372" y="4710841"/>
                </a:cubicBezTo>
                <a:lnTo>
                  <a:pt x="0" y="4658000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180000" rIns="180000" bIns="720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cxnSp>
        <p:nvCxnSpPr>
          <p:cNvPr id="9" name="Straight Connector 43">
            <a:extLst>
              <a:ext uri="{FF2B5EF4-FFF2-40B4-BE49-F238E27FC236}">
                <a16:creationId xmlns:a16="http://schemas.microsoft.com/office/drawing/2014/main" id="{A12167D4-CBDF-4388-AB4E-ADD13B17E635}"/>
              </a:ext>
            </a:extLst>
          </p:cNvPr>
          <p:cNvCxnSpPr>
            <a:cxnSpLocks/>
          </p:cNvCxnSpPr>
          <p:nvPr userDrawn="1"/>
        </p:nvCxnSpPr>
        <p:spPr>
          <a:xfrm>
            <a:off x="5273040" y="1370003"/>
            <a:ext cx="6486396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418889D0-3BFA-418A-875A-EE75D84C6D1E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1741341" y="3665828"/>
            <a:ext cx="2484000" cy="2484000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A8D9C182-4B1C-495C-AA30-B0CA64F69276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903341" y="3827828"/>
            <a:ext cx="2160000" cy="2160000"/>
          </a:xfrm>
          <a:prstGeom prst="ellipse">
            <a:avLst/>
          </a:prstGeom>
          <a:solidFill>
            <a:schemeClr val="accent2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54DC4D8B-5D3F-4F3B-8137-C170746B56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430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below (round)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6411432" y="1665288"/>
            <a:ext cx="5344006" cy="4312705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Picture Placeholder 12">
            <a:extLst>
              <a:ext uri="{FF2B5EF4-FFF2-40B4-BE49-F238E27FC236}">
                <a16:creationId xmlns:a16="http://schemas.microsoft.com/office/drawing/2014/main" id="{4E15BAD7-75C0-4264-B5CF-1679BD8A8F9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2317437"/>
            <a:ext cx="5677431" cy="4540562"/>
          </a:xfrm>
          <a:custGeom>
            <a:avLst/>
            <a:gdLst>
              <a:gd name="connsiteX0" fmla="*/ 2531798 w 5677431"/>
              <a:gd name="connsiteY0" fmla="*/ 0 h 4540562"/>
              <a:gd name="connsiteX1" fmla="*/ 5677431 w 5677431"/>
              <a:gd name="connsiteY1" fmla="*/ 3162600 h 4540562"/>
              <a:gd name="connsiteX2" fmla="*/ 5430232 w 5677431"/>
              <a:gd name="connsiteY2" fmla="*/ 4393627 h 4540562"/>
              <a:gd name="connsiteX3" fmla="*/ 5359829 w 5677431"/>
              <a:gd name="connsiteY3" fmla="*/ 4540562 h 4540562"/>
              <a:gd name="connsiteX4" fmla="*/ 0 w 5677431"/>
              <a:gd name="connsiteY4" fmla="*/ 4540562 h 4540562"/>
              <a:gd name="connsiteX5" fmla="*/ 0 w 5677431"/>
              <a:gd name="connsiteY5" fmla="*/ 1291358 h 4540562"/>
              <a:gd name="connsiteX6" fmla="*/ 104475 w 5677431"/>
              <a:gd name="connsiteY6" fmla="*/ 1150893 h 4540562"/>
              <a:gd name="connsiteX7" fmla="*/ 2531798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2531798" y="0"/>
                </a:moveTo>
                <a:cubicBezTo>
                  <a:pt x="4269083" y="0"/>
                  <a:pt x="5677431" y="1415944"/>
                  <a:pt x="5677431" y="3162600"/>
                </a:cubicBezTo>
                <a:cubicBezTo>
                  <a:pt x="5677431" y="3599264"/>
                  <a:pt x="5589410" y="4015259"/>
                  <a:pt x="5430232" y="4393627"/>
                </a:cubicBezTo>
                <a:lnTo>
                  <a:pt x="5359829" y="4540562"/>
                </a:lnTo>
                <a:lnTo>
                  <a:pt x="0" y="4540562"/>
                </a:lnTo>
                <a:lnTo>
                  <a:pt x="0" y="1291358"/>
                </a:lnTo>
                <a:lnTo>
                  <a:pt x="104475" y="1150893"/>
                </a:lnTo>
                <a:cubicBezTo>
                  <a:pt x="681430" y="448014"/>
                  <a:pt x="1554575" y="0"/>
                  <a:pt x="2531798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EF4BAAF5-3F31-4581-B1BE-E603F75F58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12" name="Freeform 29">
            <a:extLst>
              <a:ext uri="{FF2B5EF4-FFF2-40B4-BE49-F238E27FC236}">
                <a16:creationId xmlns:a16="http://schemas.microsoft.com/office/drawing/2014/main" id="{C6F9CFC7-8ABA-4A4E-8504-641C5DDCC637}"/>
              </a:ext>
            </a:extLst>
          </p:cNvPr>
          <p:cNvSpPr/>
          <p:nvPr userDrawn="1"/>
        </p:nvSpPr>
        <p:spPr>
          <a:xfrm flipH="1">
            <a:off x="-24064" y="1957437"/>
            <a:ext cx="6131798" cy="4900562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15435608-B426-4B8F-B425-ECC5FCED7553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3615261" y="1621221"/>
            <a:ext cx="2484000" cy="2484000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33E424B4-8BB3-4E4F-AE43-A12F930E702B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3777261" y="1783221"/>
            <a:ext cx="2160000" cy="216000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  <p:cxnSp>
        <p:nvCxnSpPr>
          <p:cNvPr id="15" name="Straight Connector 12">
            <a:extLst>
              <a:ext uri="{FF2B5EF4-FFF2-40B4-BE49-F238E27FC236}">
                <a16:creationId xmlns:a16="http://schemas.microsoft.com/office/drawing/2014/main" id="{0A99FE96-5D1E-4AC8-B821-60C5D69855DA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jdelijke aanduiding voor dianummer 5">
            <a:extLst>
              <a:ext uri="{FF2B5EF4-FFF2-40B4-BE49-F238E27FC236}">
                <a16:creationId xmlns:a16="http://schemas.microsoft.com/office/drawing/2014/main" id="{68BDFEFE-ED2C-465C-8390-A64264675C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997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below (round) | 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29">
            <a:extLst>
              <a:ext uri="{FF2B5EF4-FFF2-40B4-BE49-F238E27FC236}">
                <a16:creationId xmlns:a16="http://schemas.microsoft.com/office/drawing/2014/main" id="{FC780B08-48E0-4ADC-AAF7-D4B2886B2D74}"/>
              </a:ext>
            </a:extLst>
          </p:cNvPr>
          <p:cNvSpPr/>
          <p:nvPr userDrawn="1"/>
        </p:nvSpPr>
        <p:spPr>
          <a:xfrm>
            <a:off x="6060202" y="1957437"/>
            <a:ext cx="6131798" cy="4900562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90"/>
            <a:ext cx="5112043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icture Placeholder 16">
            <a:extLst>
              <a:ext uri="{FF2B5EF4-FFF2-40B4-BE49-F238E27FC236}">
                <a16:creationId xmlns:a16="http://schemas.microsoft.com/office/drawing/2014/main" id="{E207B9E0-83AA-43D7-AD22-3430C60DFF0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514570" y="2317437"/>
            <a:ext cx="5677431" cy="4540562"/>
          </a:xfrm>
          <a:custGeom>
            <a:avLst/>
            <a:gdLst>
              <a:gd name="connsiteX0" fmla="*/ 3145633 w 5677431"/>
              <a:gd name="connsiteY0" fmla="*/ 0 h 4540562"/>
              <a:gd name="connsiteX1" fmla="*/ 5572956 w 5677431"/>
              <a:gd name="connsiteY1" fmla="*/ 1150893 h 4540562"/>
              <a:gd name="connsiteX2" fmla="*/ 5677431 w 5677431"/>
              <a:gd name="connsiteY2" fmla="*/ 1291358 h 4540562"/>
              <a:gd name="connsiteX3" fmla="*/ 5677431 w 5677431"/>
              <a:gd name="connsiteY3" fmla="*/ 4540562 h 4540562"/>
              <a:gd name="connsiteX4" fmla="*/ 317603 w 5677431"/>
              <a:gd name="connsiteY4" fmla="*/ 4540562 h 4540562"/>
              <a:gd name="connsiteX5" fmla="*/ 247200 w 5677431"/>
              <a:gd name="connsiteY5" fmla="*/ 4393627 h 4540562"/>
              <a:gd name="connsiteX6" fmla="*/ 0 w 5677431"/>
              <a:gd name="connsiteY6" fmla="*/ 3162600 h 4540562"/>
              <a:gd name="connsiteX7" fmla="*/ 3145633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3145633" y="0"/>
                </a:moveTo>
                <a:cubicBezTo>
                  <a:pt x="4122856" y="0"/>
                  <a:pt x="4996001" y="448014"/>
                  <a:pt x="5572956" y="1150893"/>
                </a:cubicBezTo>
                <a:lnTo>
                  <a:pt x="5677431" y="1291358"/>
                </a:lnTo>
                <a:lnTo>
                  <a:pt x="5677431" y="4540562"/>
                </a:lnTo>
                <a:lnTo>
                  <a:pt x="317603" y="4540562"/>
                </a:lnTo>
                <a:lnTo>
                  <a:pt x="247200" y="4393627"/>
                </a:lnTo>
                <a:cubicBezTo>
                  <a:pt x="88022" y="4015259"/>
                  <a:pt x="0" y="3599264"/>
                  <a:pt x="0" y="3162600"/>
                </a:cubicBezTo>
                <a:cubicBezTo>
                  <a:pt x="0" y="1415944"/>
                  <a:pt x="1408348" y="0"/>
                  <a:pt x="3145633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9" name="Tijdelijke aanduiding voor tekst 14">
            <a:extLst>
              <a:ext uri="{FF2B5EF4-FFF2-40B4-BE49-F238E27FC236}">
                <a16:creationId xmlns:a16="http://schemas.microsoft.com/office/drawing/2014/main" id="{809402D9-46BE-4F76-A615-D7652230DFCB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6060201" y="1621221"/>
            <a:ext cx="2484000" cy="2484000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jdelijke aanduiding voor tekst 14">
            <a:extLst>
              <a:ext uri="{FF2B5EF4-FFF2-40B4-BE49-F238E27FC236}">
                <a16:creationId xmlns:a16="http://schemas.microsoft.com/office/drawing/2014/main" id="{7FFDB754-1286-4030-A8F7-1FB9611D3E00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6222201" y="1783221"/>
            <a:ext cx="2160000" cy="216000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</p:spTree>
    <p:extLst>
      <p:ext uri="{BB962C8B-B14F-4D97-AF65-F5344CB8AC3E}">
        <p14:creationId xmlns:p14="http://schemas.microsoft.com/office/powerpoint/2010/main" val="865849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purple) + Image below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the title of the presentation of max. 3 lines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</a:t>
            </a:r>
            <a:br>
              <a:rPr lang="en-GB" dirty="0"/>
            </a:br>
            <a:r>
              <a:rPr lang="en-GB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1" y="514916"/>
            <a:ext cx="1394172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reeform 21">
            <a:extLst>
              <a:ext uri="{FF2B5EF4-FFF2-40B4-BE49-F238E27FC236}">
                <a16:creationId xmlns:a16="http://schemas.microsoft.com/office/drawing/2014/main" id="{15C7B037-A872-424C-8AE9-749306B2C968}"/>
              </a:ext>
            </a:extLst>
          </p:cNvPr>
          <p:cNvSpPr/>
          <p:nvPr userDrawn="1"/>
        </p:nvSpPr>
        <p:spPr>
          <a:xfrm>
            <a:off x="7283989" y="489099"/>
            <a:ext cx="4922862" cy="6368901"/>
          </a:xfrm>
          <a:custGeom>
            <a:avLst/>
            <a:gdLst>
              <a:gd name="connsiteX0" fmla="*/ 3600000 w 4908013"/>
              <a:gd name="connsiteY0" fmla="*/ 0 h 6368901"/>
              <a:gd name="connsiteX1" fmla="*/ 4837801 w 4908013"/>
              <a:gd name="connsiteY1" fmla="*/ 218447 h 6368901"/>
              <a:gd name="connsiteX2" fmla="*/ 4908013 w 4908013"/>
              <a:gd name="connsiteY2" fmla="*/ 246131 h 6368901"/>
              <a:gd name="connsiteX3" fmla="*/ 4908013 w 4908013"/>
              <a:gd name="connsiteY3" fmla="*/ 6368901 h 6368901"/>
              <a:gd name="connsiteX4" fmla="*/ 1300126 w 4908013"/>
              <a:gd name="connsiteY4" fmla="*/ 6368901 h 6368901"/>
              <a:gd name="connsiteX5" fmla="*/ 1054416 w 4908013"/>
              <a:gd name="connsiteY5" fmla="*/ 6145585 h 6368901"/>
              <a:gd name="connsiteX6" fmla="*/ 0 w 4908013"/>
              <a:gd name="connsiteY6" fmla="*/ 3600000 h 6368901"/>
              <a:gd name="connsiteX7" fmla="*/ 3600000 w 4908013"/>
              <a:gd name="connsiteY7" fmla="*/ 0 h 6368901"/>
              <a:gd name="connsiteX0" fmla="*/ 3600000 w 4908013"/>
              <a:gd name="connsiteY0" fmla="*/ 0 h 6368901"/>
              <a:gd name="connsiteX1" fmla="*/ 4837801 w 4908013"/>
              <a:gd name="connsiteY1" fmla="*/ 218447 h 6368901"/>
              <a:gd name="connsiteX2" fmla="*/ 4908013 w 4908013"/>
              <a:gd name="connsiteY2" fmla="*/ 6368901 h 6368901"/>
              <a:gd name="connsiteX3" fmla="*/ 1300126 w 4908013"/>
              <a:gd name="connsiteY3" fmla="*/ 6368901 h 6368901"/>
              <a:gd name="connsiteX4" fmla="*/ 1054416 w 4908013"/>
              <a:gd name="connsiteY4" fmla="*/ 6145585 h 6368901"/>
              <a:gd name="connsiteX5" fmla="*/ 0 w 4908013"/>
              <a:gd name="connsiteY5" fmla="*/ 3600000 h 6368901"/>
              <a:gd name="connsiteX6" fmla="*/ 3600000 w 4908013"/>
              <a:gd name="connsiteY6" fmla="*/ 0 h 6368901"/>
              <a:gd name="connsiteX0" fmla="*/ 3600000 w 4922862"/>
              <a:gd name="connsiteY0" fmla="*/ 0 h 6368901"/>
              <a:gd name="connsiteX1" fmla="*/ 4922862 w 4922862"/>
              <a:gd name="connsiteY1" fmla="*/ 229079 h 6368901"/>
              <a:gd name="connsiteX2" fmla="*/ 4908013 w 4922862"/>
              <a:gd name="connsiteY2" fmla="*/ 6368901 h 6368901"/>
              <a:gd name="connsiteX3" fmla="*/ 1300126 w 4922862"/>
              <a:gd name="connsiteY3" fmla="*/ 6368901 h 6368901"/>
              <a:gd name="connsiteX4" fmla="*/ 1054416 w 4922862"/>
              <a:gd name="connsiteY4" fmla="*/ 6145585 h 6368901"/>
              <a:gd name="connsiteX5" fmla="*/ 0 w 4922862"/>
              <a:gd name="connsiteY5" fmla="*/ 3600000 h 6368901"/>
              <a:gd name="connsiteX6" fmla="*/ 3600000 w 4922862"/>
              <a:gd name="connsiteY6" fmla="*/ 0 h 6368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22862" h="6368901">
                <a:moveTo>
                  <a:pt x="3600000" y="0"/>
                </a:moveTo>
                <a:cubicBezTo>
                  <a:pt x="4034924" y="0"/>
                  <a:pt x="4536896" y="87758"/>
                  <a:pt x="4922862" y="229079"/>
                </a:cubicBezTo>
                <a:cubicBezTo>
                  <a:pt x="4917912" y="2275686"/>
                  <a:pt x="4912963" y="4322294"/>
                  <a:pt x="4908013" y="6368901"/>
                </a:cubicBezTo>
                <a:lnTo>
                  <a:pt x="1300126" y="6368901"/>
                </a:lnTo>
                <a:lnTo>
                  <a:pt x="1054416" y="6145585"/>
                </a:lnTo>
                <a:cubicBezTo>
                  <a:pt x="402944" y="5494113"/>
                  <a:pt x="0" y="4594113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Picture Placeholder 19">
            <a:extLst>
              <a:ext uri="{FF2B5EF4-FFF2-40B4-BE49-F238E27FC236}">
                <a16:creationId xmlns:a16="http://schemas.microsoft.com/office/drawing/2014/main" id="{7FFF04A6-55E8-414E-B27C-74E5EDE94A4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643988" y="849099"/>
            <a:ext cx="4548013" cy="6008901"/>
          </a:xfrm>
          <a:custGeom>
            <a:avLst/>
            <a:gdLst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563859 w 4548013"/>
              <a:gd name="connsiteY4" fmla="*/ 6008901 h 6008901"/>
              <a:gd name="connsiteX5" fmla="*/ 1428485 w 4548013"/>
              <a:gd name="connsiteY5" fmla="*/ 5926659 h 6008901"/>
              <a:gd name="connsiteX6" fmla="*/ 0 w 4548013"/>
              <a:gd name="connsiteY6" fmla="*/ 3240000 h 6008901"/>
              <a:gd name="connsiteX7" fmla="*/ 3240000 w 4548013"/>
              <a:gd name="connsiteY7" fmla="*/ 0 h 6008901"/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428485 w 4548013"/>
              <a:gd name="connsiteY4" fmla="*/ 5926659 h 6008901"/>
              <a:gd name="connsiteX5" fmla="*/ 0 w 4548013"/>
              <a:gd name="connsiteY5" fmla="*/ 3240000 h 6008901"/>
              <a:gd name="connsiteX6" fmla="*/ 3240000 w 4548013"/>
              <a:gd name="connsiteY6" fmla="*/ 0 h 6008901"/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513545 w 4548013"/>
              <a:gd name="connsiteY4" fmla="*/ 6001086 h 6008901"/>
              <a:gd name="connsiteX5" fmla="*/ 0 w 4548013"/>
              <a:gd name="connsiteY5" fmla="*/ 3240000 h 6008901"/>
              <a:gd name="connsiteX6" fmla="*/ 3240000 w 4548013"/>
              <a:gd name="connsiteY6" fmla="*/ 0 h 6008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48013" h="6008901">
                <a:moveTo>
                  <a:pt x="3240000" y="0"/>
                </a:moveTo>
                <a:cubicBezTo>
                  <a:pt x="3687351" y="0"/>
                  <a:pt x="4113526" y="90662"/>
                  <a:pt x="4501154" y="254615"/>
                </a:cubicBezTo>
                <a:lnTo>
                  <a:pt x="4548013" y="277188"/>
                </a:lnTo>
                <a:lnTo>
                  <a:pt x="4548013" y="6008901"/>
                </a:lnTo>
                <a:lnTo>
                  <a:pt x="1513545" y="6001086"/>
                </a:lnTo>
                <a:cubicBezTo>
                  <a:pt x="651700" y="5418835"/>
                  <a:pt x="0" y="4358377"/>
                  <a:pt x="0" y="3240000"/>
                </a:cubicBezTo>
                <a:cubicBezTo>
                  <a:pt x="0" y="1450597"/>
                  <a:pt x="1450597" y="0"/>
                  <a:pt x="3240000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lIns="72000" rIns="72000" bIns="792000" anchor="ctr" anchorCtr="0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</p:spTree>
    <p:extLst>
      <p:ext uri="{BB962C8B-B14F-4D97-AF65-F5344CB8AC3E}">
        <p14:creationId xmlns:p14="http://schemas.microsoft.com/office/powerpoint/2010/main" val="1682676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below (round) | 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5112043" cy="4312705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jdelijke aanduiding voor dianummer 5">
            <a:extLst>
              <a:ext uri="{FF2B5EF4-FFF2-40B4-BE49-F238E27FC236}">
                <a16:creationId xmlns:a16="http://schemas.microsoft.com/office/drawing/2014/main" id="{9D416A9F-2653-40FA-A8A4-6367334D84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0" name="Freeform 29">
            <a:extLst>
              <a:ext uri="{FF2B5EF4-FFF2-40B4-BE49-F238E27FC236}">
                <a16:creationId xmlns:a16="http://schemas.microsoft.com/office/drawing/2014/main" id="{C9FF4FF3-7258-4AB2-9BEE-49F3E302A37B}"/>
              </a:ext>
            </a:extLst>
          </p:cNvPr>
          <p:cNvSpPr/>
          <p:nvPr userDrawn="1"/>
        </p:nvSpPr>
        <p:spPr>
          <a:xfrm>
            <a:off x="7901486" y="3428999"/>
            <a:ext cx="4290514" cy="3428999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1" name="Picture Placeholder 16">
            <a:extLst>
              <a:ext uri="{FF2B5EF4-FFF2-40B4-BE49-F238E27FC236}">
                <a16:creationId xmlns:a16="http://schemas.microsoft.com/office/drawing/2014/main" id="{13A2BAFB-DB1B-473E-9FC4-5DBCEBF1A0F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219415" y="3680897"/>
            <a:ext cx="3972586" cy="3177101"/>
          </a:xfrm>
          <a:custGeom>
            <a:avLst/>
            <a:gdLst>
              <a:gd name="connsiteX0" fmla="*/ 3145633 w 5677431"/>
              <a:gd name="connsiteY0" fmla="*/ 0 h 4540562"/>
              <a:gd name="connsiteX1" fmla="*/ 5572956 w 5677431"/>
              <a:gd name="connsiteY1" fmla="*/ 1150893 h 4540562"/>
              <a:gd name="connsiteX2" fmla="*/ 5677431 w 5677431"/>
              <a:gd name="connsiteY2" fmla="*/ 1291358 h 4540562"/>
              <a:gd name="connsiteX3" fmla="*/ 5677431 w 5677431"/>
              <a:gd name="connsiteY3" fmla="*/ 4540562 h 4540562"/>
              <a:gd name="connsiteX4" fmla="*/ 317603 w 5677431"/>
              <a:gd name="connsiteY4" fmla="*/ 4540562 h 4540562"/>
              <a:gd name="connsiteX5" fmla="*/ 247200 w 5677431"/>
              <a:gd name="connsiteY5" fmla="*/ 4393627 h 4540562"/>
              <a:gd name="connsiteX6" fmla="*/ 0 w 5677431"/>
              <a:gd name="connsiteY6" fmla="*/ 3162600 h 4540562"/>
              <a:gd name="connsiteX7" fmla="*/ 3145633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3145633" y="0"/>
                </a:moveTo>
                <a:cubicBezTo>
                  <a:pt x="4122856" y="0"/>
                  <a:pt x="4996001" y="448014"/>
                  <a:pt x="5572956" y="1150893"/>
                </a:cubicBezTo>
                <a:lnTo>
                  <a:pt x="5677431" y="1291358"/>
                </a:lnTo>
                <a:lnTo>
                  <a:pt x="5677431" y="4540562"/>
                </a:lnTo>
                <a:lnTo>
                  <a:pt x="317603" y="4540562"/>
                </a:lnTo>
                <a:lnTo>
                  <a:pt x="247200" y="4393627"/>
                </a:lnTo>
                <a:cubicBezTo>
                  <a:pt x="88022" y="4015259"/>
                  <a:pt x="0" y="3599264"/>
                  <a:pt x="0" y="3162600"/>
                </a:cubicBezTo>
                <a:cubicBezTo>
                  <a:pt x="0" y="1415944"/>
                  <a:pt x="1408348" y="0"/>
                  <a:pt x="3145633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tIns="720000" bIns="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2" name="Tijdelijke aanduiding voor tekst 14">
            <a:extLst>
              <a:ext uri="{FF2B5EF4-FFF2-40B4-BE49-F238E27FC236}">
                <a16:creationId xmlns:a16="http://schemas.microsoft.com/office/drawing/2014/main" id="{1CAC3C44-3081-4287-9CE4-EC7F4D1465FF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8097702" y="2741508"/>
            <a:ext cx="1866266" cy="1866266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E2C5B919-0521-4017-9B3F-21650AB3B434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8219415" y="2863221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</p:spTree>
    <p:extLst>
      <p:ext uri="{BB962C8B-B14F-4D97-AF65-F5344CB8AC3E}">
        <p14:creationId xmlns:p14="http://schemas.microsoft.com/office/powerpoint/2010/main" val="97633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(full-screen) + Text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2E2E6E80-F6BF-4105-852B-6ECBF20EE99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5273040" cy="6857998"/>
          </a:xfrm>
          <a:prstGeom prst="rect">
            <a:avLst/>
          </a:prstGeom>
          <a:solidFill>
            <a:srgbClr val="EDEDED"/>
          </a:solidFill>
        </p:spPr>
        <p:txBody>
          <a:bodyPr lIns="720000" tIns="0" rIns="180000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6D4ACE6C-719B-443D-BB5A-472FC572CB2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35420" y="1"/>
            <a:ext cx="9056580" cy="6857999"/>
          </a:xfrm>
          <a:custGeom>
            <a:avLst/>
            <a:gdLst>
              <a:gd name="connsiteX0" fmla="*/ 1144345 w 9056580"/>
              <a:gd name="connsiteY0" fmla="*/ 0 h 6857999"/>
              <a:gd name="connsiteX1" fmla="*/ 8952125 w 9056580"/>
              <a:gd name="connsiteY1" fmla="*/ 0 h 6857999"/>
              <a:gd name="connsiteX2" fmla="*/ 8964330 w 9056580"/>
              <a:gd name="connsiteY2" fmla="*/ 11165 h 6857999"/>
              <a:gd name="connsiteX3" fmla="*/ 9056580 w 9056580"/>
              <a:gd name="connsiteY3" fmla="*/ 104051 h 6857999"/>
              <a:gd name="connsiteX4" fmla="*/ 9056580 w 9056580"/>
              <a:gd name="connsiteY4" fmla="*/ 6453788 h 6857999"/>
              <a:gd name="connsiteX5" fmla="*/ 8964330 w 9056580"/>
              <a:gd name="connsiteY5" fmla="*/ 6546674 h 6857999"/>
              <a:gd name="connsiteX6" fmla="*/ 8779828 w 9056580"/>
              <a:gd name="connsiteY6" fmla="*/ 6715458 h 6857999"/>
              <a:gd name="connsiteX7" fmla="*/ 8608414 w 9056580"/>
              <a:gd name="connsiteY7" fmla="*/ 6857999 h 6857999"/>
              <a:gd name="connsiteX8" fmla="*/ 1354290 w 9056580"/>
              <a:gd name="connsiteY8" fmla="*/ 6857999 h 6857999"/>
              <a:gd name="connsiteX9" fmla="*/ 1220767 w 9056580"/>
              <a:gd name="connsiteY9" fmla="*/ 6703856 h 6857999"/>
              <a:gd name="connsiteX10" fmla="*/ 0 w 9056580"/>
              <a:gd name="connsiteY10" fmla="*/ 3303303 h 6857999"/>
              <a:gd name="connsiteX11" fmla="*/ 1062061 w 9056580"/>
              <a:gd name="connsiteY11" fmla="*/ 10470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056580" h="6857999">
                <a:moveTo>
                  <a:pt x="1144345" y="0"/>
                </a:moveTo>
                <a:lnTo>
                  <a:pt x="8952125" y="0"/>
                </a:lnTo>
                <a:lnTo>
                  <a:pt x="8964330" y="11165"/>
                </a:lnTo>
                <a:lnTo>
                  <a:pt x="9056580" y="104051"/>
                </a:lnTo>
                <a:lnTo>
                  <a:pt x="9056580" y="6453788"/>
                </a:lnTo>
                <a:lnTo>
                  <a:pt x="8964330" y="6546674"/>
                </a:lnTo>
                <a:cubicBezTo>
                  <a:pt x="8904370" y="6604212"/>
                  <a:pt x="8842851" y="6660490"/>
                  <a:pt x="8779828" y="6715458"/>
                </a:cubicBezTo>
                <a:lnTo>
                  <a:pt x="8608414" y="6857999"/>
                </a:lnTo>
                <a:lnTo>
                  <a:pt x="1354290" y="6857999"/>
                </a:lnTo>
                <a:lnTo>
                  <a:pt x="1220767" y="6703856"/>
                </a:lnTo>
                <a:cubicBezTo>
                  <a:pt x="458128" y="5779752"/>
                  <a:pt x="0" y="4595028"/>
                  <a:pt x="0" y="3303303"/>
                </a:cubicBezTo>
                <a:cubicBezTo>
                  <a:pt x="0" y="2103844"/>
                  <a:pt x="395019" y="996647"/>
                  <a:pt x="1062061" y="104706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1" name="Tijdelijke aanduiding voor tekst 10">
            <a:extLst>
              <a:ext uri="{FF2B5EF4-FFF2-40B4-BE49-F238E27FC236}">
                <a16:creationId xmlns:a16="http://schemas.microsoft.com/office/drawing/2014/main" id="{A9899ED5-1C4F-4FF3-9179-310027F4FC1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54080" y="1"/>
            <a:ext cx="8537920" cy="6857999"/>
          </a:xfrm>
          <a:custGeom>
            <a:avLst/>
            <a:gdLst>
              <a:gd name="connsiteX0" fmla="*/ 1273185 w 8537920"/>
              <a:gd name="connsiteY0" fmla="*/ 0 h 6857999"/>
              <a:gd name="connsiteX1" fmla="*/ 8446815 w 8537920"/>
              <a:gd name="connsiteY1" fmla="*/ 0 h 6857999"/>
              <a:gd name="connsiteX2" fmla="*/ 8457460 w 8537920"/>
              <a:gd name="connsiteY2" fmla="*/ 11165 h 6857999"/>
              <a:gd name="connsiteX3" fmla="*/ 8537920 w 8537920"/>
              <a:gd name="connsiteY3" fmla="*/ 104051 h 6857999"/>
              <a:gd name="connsiteX4" fmla="*/ 8537920 w 8537920"/>
              <a:gd name="connsiteY4" fmla="*/ 6453788 h 6857999"/>
              <a:gd name="connsiteX5" fmla="*/ 8457460 w 8537920"/>
              <a:gd name="connsiteY5" fmla="*/ 6546674 h 6857999"/>
              <a:gd name="connsiteX6" fmla="*/ 8296539 w 8537920"/>
              <a:gd name="connsiteY6" fmla="*/ 6715458 h 6857999"/>
              <a:gd name="connsiteX7" fmla="*/ 8147033 w 8537920"/>
              <a:gd name="connsiteY7" fmla="*/ 6857999 h 6857999"/>
              <a:gd name="connsiteX8" fmla="*/ 1572968 w 8537920"/>
              <a:gd name="connsiteY8" fmla="*/ 6857999 h 6857999"/>
              <a:gd name="connsiteX9" fmla="*/ 1423461 w 8537920"/>
              <a:gd name="connsiteY9" fmla="*/ 6715458 h 6857999"/>
              <a:gd name="connsiteX10" fmla="*/ 0 w 8537920"/>
              <a:gd name="connsiteY10" fmla="*/ 3278919 h 6857999"/>
              <a:gd name="connsiteX11" fmla="*/ 1262540 w 8537920"/>
              <a:gd name="connsiteY11" fmla="*/ 11165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537920" h="6857999">
                <a:moveTo>
                  <a:pt x="1273185" y="0"/>
                </a:moveTo>
                <a:lnTo>
                  <a:pt x="8446815" y="0"/>
                </a:lnTo>
                <a:lnTo>
                  <a:pt x="8457460" y="11165"/>
                </a:lnTo>
                <a:lnTo>
                  <a:pt x="8537920" y="104051"/>
                </a:lnTo>
                <a:lnTo>
                  <a:pt x="8537920" y="6453788"/>
                </a:lnTo>
                <a:lnTo>
                  <a:pt x="8457460" y="6546674"/>
                </a:lnTo>
                <a:cubicBezTo>
                  <a:pt x="8405164" y="6604212"/>
                  <a:pt x="8351507" y="6660490"/>
                  <a:pt x="8296539" y="6715458"/>
                </a:cubicBezTo>
                <a:lnTo>
                  <a:pt x="8147033" y="6857999"/>
                </a:lnTo>
                <a:lnTo>
                  <a:pt x="1572968" y="6857999"/>
                </a:lnTo>
                <a:lnTo>
                  <a:pt x="1423461" y="6715458"/>
                </a:lnTo>
                <a:cubicBezTo>
                  <a:pt x="543974" y="5835971"/>
                  <a:pt x="0" y="4620971"/>
                  <a:pt x="0" y="3278919"/>
                </a:cubicBezTo>
                <a:cubicBezTo>
                  <a:pt x="0" y="2020745"/>
                  <a:pt x="478102" y="874238"/>
                  <a:pt x="1262540" y="11165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BBBDE52-C02D-49EB-B16C-3355BD6726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73039" y="505326"/>
            <a:ext cx="5146307" cy="804518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Place the title of the slide here of max. 2 lines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5273040" y="1665290"/>
            <a:ext cx="648239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2" name="Tijdelijke aanduiding voor tekst 32">
            <a:extLst>
              <a:ext uri="{FF2B5EF4-FFF2-40B4-BE49-F238E27FC236}">
                <a16:creationId xmlns:a16="http://schemas.microsoft.com/office/drawing/2014/main" id="{1DD21F19-EBA0-4038-83B1-998C694C4BD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36914" y="336231"/>
            <a:ext cx="923199" cy="880524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3" name="Tijdelijke aanduiding voor tekst 32">
            <a:extLst>
              <a:ext uri="{FF2B5EF4-FFF2-40B4-BE49-F238E27FC236}">
                <a16:creationId xmlns:a16="http://schemas.microsoft.com/office/drawing/2014/main" id="{3C44F396-FE6C-4F3F-804E-E0E63EDDADA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73039" y="1370003"/>
            <a:ext cx="6487200" cy="5105"/>
          </a:xfrm>
          <a:solidFill>
            <a:srgbClr val="C6C6C6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5FA0A7DA-BAFB-4E3E-9610-67A63B6917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2153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3x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11322874" cy="993691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4409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52070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09731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94974682-7FD6-47BC-A248-FE38253B8B0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2237653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ijdelijke aanduiding voor tekst 14">
            <a:extLst>
              <a:ext uri="{FF2B5EF4-FFF2-40B4-BE49-F238E27FC236}">
                <a16:creationId xmlns:a16="http://schemas.microsoft.com/office/drawing/2014/main" id="{18522177-7ACD-41F2-B3AA-E4D0787137C8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2322475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jdelijke aanduiding voor tekst 14">
            <a:extLst>
              <a:ext uri="{FF2B5EF4-FFF2-40B4-BE49-F238E27FC236}">
                <a16:creationId xmlns:a16="http://schemas.microsoft.com/office/drawing/2014/main" id="{70EE11BF-65F4-4AC0-97D1-4523A247020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2462944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DFAA2D39-64E7-47F4-9BB5-B6A6B09B5E6E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738842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7360182A-DC38-4FFD-881C-CF2F18E22523}"/>
              </a:ext>
            </a:extLst>
          </p:cNvPr>
          <p:cNvSpPr>
            <a:spLocks noGrp="1" noChangeAspect="1"/>
          </p:cNvSpPr>
          <p:nvPr>
            <p:ph type="body" sz="quarter" idx="24"/>
          </p:nvPr>
        </p:nvSpPr>
        <p:spPr>
          <a:xfrm>
            <a:off x="5823664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jdelijke aanduiding voor tekst 14">
            <a:extLst>
              <a:ext uri="{FF2B5EF4-FFF2-40B4-BE49-F238E27FC236}">
                <a16:creationId xmlns:a16="http://schemas.microsoft.com/office/drawing/2014/main" id="{70817846-6C07-46AD-AEBD-CA7E23C2B268}"/>
              </a:ext>
            </a:extLst>
          </p:cNvPr>
          <p:cNvSpPr>
            <a:spLocks noGrp="1" noChangeAspect="1"/>
          </p:cNvSpPr>
          <p:nvPr>
            <p:ph type="body" sz="quarter" idx="25" hasCustomPrompt="1"/>
          </p:nvPr>
        </p:nvSpPr>
        <p:spPr>
          <a:xfrm>
            <a:off x="5964133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F6D50677-EC18-4286-8449-B697BF7B1818}"/>
              </a:ext>
            </a:extLst>
          </p:cNvPr>
          <p:cNvSpPr>
            <a:spLocks noGrp="1" noChangeAspect="1"/>
          </p:cNvSpPr>
          <p:nvPr>
            <p:ph type="body" sz="quarter" idx="26"/>
          </p:nvPr>
        </p:nvSpPr>
        <p:spPr>
          <a:xfrm>
            <a:off x="9287120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BF6BD55E-6066-4915-A299-45045EAD40B9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9371942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3FD8A35-FC79-4F48-85DA-B5D07766B88C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9512411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3" name="Tijdelijke aanduiding voor dianummer 5">
            <a:extLst>
              <a:ext uri="{FF2B5EF4-FFF2-40B4-BE49-F238E27FC236}">
                <a16:creationId xmlns:a16="http://schemas.microsoft.com/office/drawing/2014/main" id="{E135E56B-2108-4CE4-B705-0D06EF4A99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8559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5x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11322874" cy="993691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2953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E7AC8BEA-3101-4DD3-8D71-62994B1824B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28987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61209445-94F5-4F6A-8352-6961B1B720F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71631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0309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57665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375A9EF0-C11D-4C18-A084-69133F9DA341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31461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EAB9C198-D364-41DA-B31D-F67E51516B6F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40412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1B04E8F9-AAD7-493E-8924-3BA349DBA06C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360139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jdelijke aanduiding voor tekst 14">
            <a:extLst>
              <a:ext uri="{FF2B5EF4-FFF2-40B4-BE49-F238E27FC236}">
                <a16:creationId xmlns:a16="http://schemas.microsoft.com/office/drawing/2014/main" id="{843F9ABB-7B3A-457E-BD54-7B3FB94C207A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69090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A7AC07C4-0302-4C9C-8E9F-BA58BAADA49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88817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39E2828C-8296-4502-8628-E5014231CDE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97768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A62D99A6-C507-4F57-897F-776242E82806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817495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7C24373E-7B19-4E99-A8C1-E924CE897517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826446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tekst 14">
            <a:extLst>
              <a:ext uri="{FF2B5EF4-FFF2-40B4-BE49-F238E27FC236}">
                <a16:creationId xmlns:a16="http://schemas.microsoft.com/office/drawing/2014/main" id="{B674D7B8-A18D-405F-8023-AE2FEB5C6425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10472004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ijdelijke aanduiding voor tekst 14">
            <a:extLst>
              <a:ext uri="{FF2B5EF4-FFF2-40B4-BE49-F238E27FC236}">
                <a16:creationId xmlns:a16="http://schemas.microsoft.com/office/drawing/2014/main" id="{CCF73DB3-1E25-430D-8FC8-C07B29D7C27E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561509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6" name="Tijdelijke aanduiding voor dianummer 5">
            <a:extLst>
              <a:ext uri="{FF2B5EF4-FFF2-40B4-BE49-F238E27FC236}">
                <a16:creationId xmlns:a16="http://schemas.microsoft.com/office/drawing/2014/main" id="{1F1940E7-C614-45D4-AE59-A32EFEDB5C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6201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3x (rectangula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169390" y="3291225"/>
            <a:ext cx="270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0" rIns="144000" bIns="792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746000" y="3291225"/>
            <a:ext cx="2700000" cy="2700000"/>
          </a:xfrm>
          <a:prstGeom prst="roundRect">
            <a:avLst>
              <a:gd name="adj" fmla="val 5378"/>
            </a:avLst>
          </a:prstGeom>
          <a:solidFill>
            <a:srgbClr val="EDEDED"/>
          </a:solidFill>
        </p:spPr>
        <p:txBody>
          <a:bodyPr lIns="144000" tIns="0" rIns="144000" bIns="792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322610" y="3291225"/>
            <a:ext cx="2700000" cy="2700000"/>
          </a:xfrm>
          <a:prstGeom prst="roundRect">
            <a:avLst>
              <a:gd name="adj" fmla="val 6404"/>
            </a:avLst>
          </a:prstGeom>
          <a:solidFill>
            <a:srgbClr val="EDEDED"/>
          </a:solidFill>
        </p:spPr>
        <p:txBody>
          <a:bodyPr lIns="144000" tIns="0" rIns="144000" bIns="792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2E486A92-9A5E-4ED5-8BA2-DC0B9ABB0B1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74049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1DF85338-A02B-4A1C-963A-4CCF88A1AAD9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84879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6DC34403-3D55-4B84-8154-61F3BA7B84D5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31710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9F146936-9DBE-445D-9CD0-8B4EEEA2E6D7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542540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73313559-375F-45B3-8F14-3C22FD7E84A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889371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9DC88941-6410-4BEF-BDA7-AF12D065F91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900201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CDACE926-8E08-47D0-BF5C-3ACF072622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4156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5x (rectangula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29536" y="3291225"/>
            <a:ext cx="198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E7AC8BEA-3101-4DD3-8D71-62994B1824B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434260" y="3291225"/>
            <a:ext cx="198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61209445-94F5-4F6A-8352-6961B1B720F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764444" y="3291225"/>
            <a:ext cx="1980000" cy="2700000"/>
          </a:xfrm>
          <a:prstGeom prst="roundRect">
            <a:avLst>
              <a:gd name="adj" fmla="val 7944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99352" y="3291225"/>
            <a:ext cx="1980000" cy="2700000"/>
          </a:xfrm>
          <a:prstGeom prst="roundRect">
            <a:avLst>
              <a:gd name="adj" fmla="val 537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769168" y="3291225"/>
            <a:ext cx="1980000" cy="2700000"/>
          </a:xfrm>
          <a:prstGeom prst="roundRect">
            <a:avLst>
              <a:gd name="adj" fmla="val 6404"/>
            </a:avLst>
          </a:prstGeom>
          <a:solidFill>
            <a:srgbClr val="EDEDED"/>
          </a:solidFill>
        </p:spPr>
        <p:txBody>
          <a:bodyPr lIns="144000" tIns="972000" rIns="144000" bIns="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DD5C19FD-49B0-4997-9128-B62AA58EE3FC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640640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59B97F93-2875-4223-B3A0-BF161C8C8D1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748941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0F3285D0-4769-4D8F-B6A6-342F127171E2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2975548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BCA11B82-B497-4DA3-A278-00184C7CB5B1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083849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4768F510-809F-4309-BACB-1CAC05CAD06B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310456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868316D3-6090-41D1-B9E5-0EEB20D24753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418757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verticale tekst 2">
            <a:extLst>
              <a:ext uri="{FF2B5EF4-FFF2-40B4-BE49-F238E27FC236}">
                <a16:creationId xmlns:a16="http://schemas.microsoft.com/office/drawing/2014/main" id="{12463DB4-1EFD-4AEB-A623-3C471729B0FF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C92D3536-DE14-436F-9738-6EDBEA992E5B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764536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46BB1F48-E350-4131-B1A3-C6F8F9B8D52E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775366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B7B7043-4DD0-47D0-9EF9-DD41C4EC4E34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9980272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FD31042B-5594-442C-BAF2-3DFBF75B4096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088573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dianummer 5">
            <a:extLst>
              <a:ext uri="{FF2B5EF4-FFF2-40B4-BE49-F238E27FC236}">
                <a16:creationId xmlns:a16="http://schemas.microsoft.com/office/drawing/2014/main" id="{5612D854-B19A-4622-AD85-0F0AE7781B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7698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Text boxes 3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2E486A92-9A5E-4ED5-8BA2-DC0B9ABB0B1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81130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1DF85338-A02B-4A1C-963A-4CCF88A1AAD9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90975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6DC34403-3D55-4B84-8154-61F3BA7B84D5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38791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9F146936-9DBE-445D-9CD0-8B4EEEA2E6D7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548636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73313559-375F-45B3-8F14-3C22FD7E84A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896452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9DC88941-6410-4BEF-BDA7-AF12D065F91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906297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CDACE926-8E08-47D0-BF5C-3ACF072622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0" name="Tijdelijke aanduiding voor verticale tekst 2">
            <a:extLst>
              <a:ext uri="{FF2B5EF4-FFF2-40B4-BE49-F238E27FC236}">
                <a16:creationId xmlns:a16="http://schemas.microsoft.com/office/drawing/2014/main" id="{26626199-4371-45AE-BEC6-F8C1E0BF64BE}"/>
              </a:ext>
            </a:extLst>
          </p:cNvPr>
          <p:cNvSpPr>
            <a:spLocks noGrp="1"/>
          </p:cNvSpPr>
          <p:nvPr>
            <p:ph type="body" orient="vert" idx="27" hasCustomPrompt="1"/>
          </p:nvPr>
        </p:nvSpPr>
        <p:spPr>
          <a:xfrm>
            <a:off x="938583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1" name="Tijdelijke aanduiding voor verticale tekst 2">
            <a:extLst>
              <a:ext uri="{FF2B5EF4-FFF2-40B4-BE49-F238E27FC236}">
                <a16:creationId xmlns:a16="http://schemas.microsoft.com/office/drawing/2014/main" id="{921D0699-974C-4519-B785-C518539F2658}"/>
              </a:ext>
            </a:extLst>
          </p:cNvPr>
          <p:cNvSpPr>
            <a:spLocks noGrp="1"/>
          </p:cNvSpPr>
          <p:nvPr>
            <p:ph type="body" orient="vert" idx="28" hasCustomPrompt="1"/>
          </p:nvPr>
        </p:nvSpPr>
        <p:spPr>
          <a:xfrm>
            <a:off x="4504079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2" name="Tijdelijke aanduiding voor verticale tekst 2">
            <a:extLst>
              <a:ext uri="{FF2B5EF4-FFF2-40B4-BE49-F238E27FC236}">
                <a16:creationId xmlns:a16="http://schemas.microsoft.com/office/drawing/2014/main" id="{90391CCB-C5A9-4FD2-8F2C-4D4721569A7E}"/>
              </a:ext>
            </a:extLst>
          </p:cNvPr>
          <p:cNvSpPr>
            <a:spLocks noGrp="1"/>
          </p:cNvSpPr>
          <p:nvPr>
            <p:ph type="body" orient="vert" idx="29" hasCustomPrompt="1"/>
          </p:nvPr>
        </p:nvSpPr>
        <p:spPr>
          <a:xfrm>
            <a:off x="8082688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</p:spTree>
    <p:extLst>
      <p:ext uri="{BB962C8B-B14F-4D97-AF65-F5344CB8AC3E}">
        <p14:creationId xmlns:p14="http://schemas.microsoft.com/office/powerpoint/2010/main" val="1616679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Text boxes 5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DD5C19FD-49B0-4997-9128-B62AA58EE3FC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805942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59B97F93-2875-4223-B3A0-BF161C8C8D1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895447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0F3285D0-4769-4D8F-B6A6-342F127171E2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3128113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BCA11B82-B497-4DA3-A278-00184C7CB5B1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217618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4768F510-809F-4309-BACB-1CAC05CAD06B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450284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868316D3-6090-41D1-B9E5-0EEB20D24753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539789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verticale tekst 2">
            <a:extLst>
              <a:ext uri="{FF2B5EF4-FFF2-40B4-BE49-F238E27FC236}">
                <a16:creationId xmlns:a16="http://schemas.microsoft.com/office/drawing/2014/main" id="{12463DB4-1EFD-4AEB-A623-3C471729B0FF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C92D3536-DE14-436F-9738-6EDBEA992E5B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7772455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46BB1F48-E350-4131-B1A3-C6F8F9B8D52E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7861960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B7B7043-4DD0-47D0-9EF9-DD41C4EC4E34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10094626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FD31042B-5594-442C-BAF2-3DFBF75B4096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184131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dianummer 5">
            <a:extLst>
              <a:ext uri="{FF2B5EF4-FFF2-40B4-BE49-F238E27FC236}">
                <a16:creationId xmlns:a16="http://schemas.microsoft.com/office/drawing/2014/main" id="{5612D854-B19A-4622-AD85-0F0AE7781B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5" name="Tijdelijke aanduiding voor verticale tekst 2">
            <a:extLst>
              <a:ext uri="{FF2B5EF4-FFF2-40B4-BE49-F238E27FC236}">
                <a16:creationId xmlns:a16="http://schemas.microsoft.com/office/drawing/2014/main" id="{C270C587-1A0F-41E1-B940-82E7B86CD464}"/>
              </a:ext>
            </a:extLst>
          </p:cNvPr>
          <p:cNvSpPr>
            <a:spLocks noGrp="1"/>
          </p:cNvSpPr>
          <p:nvPr>
            <p:ph type="body" orient="vert" idx="31" hasCustomPrompt="1"/>
          </p:nvPr>
        </p:nvSpPr>
        <p:spPr>
          <a:xfrm>
            <a:off x="432564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6" name="Tijdelijke aanduiding voor verticale tekst 2">
            <a:extLst>
              <a:ext uri="{FF2B5EF4-FFF2-40B4-BE49-F238E27FC236}">
                <a16:creationId xmlns:a16="http://schemas.microsoft.com/office/drawing/2014/main" id="{FFF31AFD-5D2E-468C-820D-F5E38772B48F}"/>
              </a:ext>
            </a:extLst>
          </p:cNvPr>
          <p:cNvSpPr>
            <a:spLocks noGrp="1"/>
          </p:cNvSpPr>
          <p:nvPr>
            <p:ph type="body" orient="vert" idx="32" hasCustomPrompt="1"/>
          </p:nvPr>
        </p:nvSpPr>
        <p:spPr>
          <a:xfrm>
            <a:off x="2754735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7" name="Tijdelijke aanduiding voor verticale tekst 2">
            <a:extLst>
              <a:ext uri="{FF2B5EF4-FFF2-40B4-BE49-F238E27FC236}">
                <a16:creationId xmlns:a16="http://schemas.microsoft.com/office/drawing/2014/main" id="{CBABFE48-D68D-46F5-A55D-B78DE7633E6E}"/>
              </a:ext>
            </a:extLst>
          </p:cNvPr>
          <p:cNvSpPr>
            <a:spLocks noGrp="1"/>
          </p:cNvSpPr>
          <p:nvPr>
            <p:ph type="body" orient="vert" idx="33" hasCustomPrompt="1"/>
          </p:nvPr>
        </p:nvSpPr>
        <p:spPr>
          <a:xfrm>
            <a:off x="5076906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8" name="Tijdelijke aanduiding voor verticale tekst 2">
            <a:extLst>
              <a:ext uri="{FF2B5EF4-FFF2-40B4-BE49-F238E27FC236}">
                <a16:creationId xmlns:a16="http://schemas.microsoft.com/office/drawing/2014/main" id="{AB21AE36-7205-4441-AC33-3FE0D4C4AD1F}"/>
              </a:ext>
            </a:extLst>
          </p:cNvPr>
          <p:cNvSpPr>
            <a:spLocks noGrp="1"/>
          </p:cNvSpPr>
          <p:nvPr>
            <p:ph type="body" orient="vert" idx="34" hasCustomPrompt="1"/>
          </p:nvPr>
        </p:nvSpPr>
        <p:spPr>
          <a:xfrm>
            <a:off x="7399077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9" name="Tijdelijke aanduiding voor verticale tekst 2">
            <a:extLst>
              <a:ext uri="{FF2B5EF4-FFF2-40B4-BE49-F238E27FC236}">
                <a16:creationId xmlns:a16="http://schemas.microsoft.com/office/drawing/2014/main" id="{E8A00295-5811-4736-A3F2-03BE4D4D83B1}"/>
              </a:ext>
            </a:extLst>
          </p:cNvPr>
          <p:cNvSpPr>
            <a:spLocks noGrp="1"/>
          </p:cNvSpPr>
          <p:nvPr>
            <p:ph type="body" orient="vert" idx="35" hasCustomPrompt="1"/>
          </p:nvPr>
        </p:nvSpPr>
        <p:spPr>
          <a:xfrm>
            <a:off x="9721248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</p:spTree>
    <p:extLst>
      <p:ext uri="{BB962C8B-B14F-4D97-AF65-F5344CB8AC3E}">
        <p14:creationId xmlns:p14="http://schemas.microsoft.com/office/powerpoint/2010/main" val="1920512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itle (round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2E2E6E80-F6BF-4105-852B-6ECBF20EE99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7998"/>
          </a:xfrm>
          <a:prstGeom prst="rect">
            <a:avLst/>
          </a:prstGeom>
          <a:solidFill>
            <a:srgbClr val="EDEDED"/>
          </a:solidFill>
        </p:spPr>
        <p:txBody>
          <a:bodyPr lIns="2592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4" name="Tijdelijke aanduiding voor tekst 23">
            <a:extLst>
              <a:ext uri="{FF2B5EF4-FFF2-40B4-BE49-F238E27FC236}">
                <a16:creationId xmlns:a16="http://schemas.microsoft.com/office/drawing/2014/main" id="{50981E29-9CC0-4839-A790-D32ADCD8192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-1" y="0"/>
            <a:ext cx="5521659" cy="3993342"/>
          </a:xfrm>
          <a:custGeom>
            <a:avLst/>
            <a:gdLst>
              <a:gd name="connsiteX0" fmla="*/ 0 w 5521659"/>
              <a:gd name="connsiteY0" fmla="*/ 0 h 3993342"/>
              <a:gd name="connsiteX1" fmla="*/ 5375526 w 5521659"/>
              <a:gd name="connsiteY1" fmla="*/ 0 h 3993342"/>
              <a:gd name="connsiteX2" fmla="*/ 5384088 w 5521659"/>
              <a:gd name="connsiteY2" fmla="*/ 23392 h 3993342"/>
              <a:gd name="connsiteX3" fmla="*/ 5521659 w 5521659"/>
              <a:gd name="connsiteY3" fmla="*/ 933342 h 3993342"/>
              <a:gd name="connsiteX4" fmla="*/ 2461658 w 5521659"/>
              <a:gd name="connsiteY4" fmla="*/ 3993342 h 3993342"/>
              <a:gd name="connsiteX5" fmla="*/ 100413 w 5521659"/>
              <a:gd name="connsiteY5" fmla="*/ 2879786 h 3993342"/>
              <a:gd name="connsiteX6" fmla="*/ 0 w 5521659"/>
              <a:gd name="connsiteY6" fmla="*/ 2745507 h 3993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21659" h="3993342">
                <a:moveTo>
                  <a:pt x="0" y="0"/>
                </a:moveTo>
                <a:lnTo>
                  <a:pt x="5375526" y="0"/>
                </a:lnTo>
                <a:lnTo>
                  <a:pt x="5384088" y="23392"/>
                </a:lnTo>
                <a:cubicBezTo>
                  <a:pt x="5473495" y="310845"/>
                  <a:pt x="5521659" y="616469"/>
                  <a:pt x="5521659" y="933342"/>
                </a:cubicBezTo>
                <a:cubicBezTo>
                  <a:pt x="5521659" y="2623333"/>
                  <a:pt x="4151650" y="3993342"/>
                  <a:pt x="2461658" y="3993342"/>
                </a:cubicBezTo>
                <a:cubicBezTo>
                  <a:pt x="1511038" y="3993342"/>
                  <a:pt x="661662" y="3559863"/>
                  <a:pt x="100413" y="2879786"/>
                </a:cubicBezTo>
                <a:lnTo>
                  <a:pt x="0" y="2745507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6" name="Tijdelijke aanduiding voor tekst 25">
            <a:extLst>
              <a:ext uri="{FF2B5EF4-FFF2-40B4-BE49-F238E27FC236}">
                <a16:creationId xmlns:a16="http://schemas.microsoft.com/office/drawing/2014/main" id="{40AC35A1-A390-4086-A55E-258F8BA6CC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28959" y="-21316"/>
            <a:ext cx="5849575" cy="4305975"/>
          </a:xfrm>
          <a:custGeom>
            <a:avLst/>
            <a:gdLst>
              <a:gd name="connsiteX0" fmla="*/ 0 w 5791658"/>
              <a:gd name="connsiteY0" fmla="*/ 0 h 4263342"/>
              <a:gd name="connsiteX1" fmla="*/ 5654646 w 5791658"/>
              <a:gd name="connsiteY1" fmla="*/ 0 h 4263342"/>
              <a:gd name="connsiteX2" fmla="*/ 5688241 w 5791658"/>
              <a:gd name="connsiteY2" fmla="*/ 127016 h 4263342"/>
              <a:gd name="connsiteX3" fmla="*/ 5724005 w 5791658"/>
              <a:gd name="connsiteY3" fmla="*/ 262231 h 4263342"/>
              <a:gd name="connsiteX4" fmla="*/ 5791658 w 5791658"/>
              <a:gd name="connsiteY4" fmla="*/ 933342 h 4263342"/>
              <a:gd name="connsiteX5" fmla="*/ 2461658 w 5791658"/>
              <a:gd name="connsiteY5" fmla="*/ 4263342 h 4263342"/>
              <a:gd name="connsiteX6" fmla="*/ 106993 w 5791658"/>
              <a:gd name="connsiteY6" fmla="*/ 3288008 h 4263342"/>
              <a:gd name="connsiteX7" fmla="*/ 0 w 5791658"/>
              <a:gd name="connsiteY7" fmla="*/ 3186284 h 4263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91658" h="4263342">
                <a:moveTo>
                  <a:pt x="0" y="0"/>
                </a:moveTo>
                <a:lnTo>
                  <a:pt x="5654646" y="0"/>
                </a:lnTo>
                <a:lnTo>
                  <a:pt x="5688241" y="127016"/>
                </a:lnTo>
                <a:cubicBezTo>
                  <a:pt x="5700504" y="172771"/>
                  <a:pt x="5712767" y="218526"/>
                  <a:pt x="5724005" y="262231"/>
                </a:cubicBezTo>
                <a:cubicBezTo>
                  <a:pt x="5768363" y="479006"/>
                  <a:pt x="5791658" y="703454"/>
                  <a:pt x="5791658" y="933342"/>
                </a:cubicBezTo>
                <a:cubicBezTo>
                  <a:pt x="5791658" y="2772450"/>
                  <a:pt x="4300766" y="4263342"/>
                  <a:pt x="2461658" y="4263342"/>
                </a:cubicBezTo>
                <a:cubicBezTo>
                  <a:pt x="1542104" y="4263342"/>
                  <a:pt x="709604" y="3890619"/>
                  <a:pt x="106993" y="3288008"/>
                </a:cubicBezTo>
                <a:lnTo>
                  <a:pt x="0" y="3186284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2" name="Tijdelijke aanduiding voor tekst 21">
            <a:extLst>
              <a:ext uri="{FF2B5EF4-FFF2-40B4-BE49-F238E27FC236}">
                <a16:creationId xmlns:a16="http://schemas.microsoft.com/office/drawing/2014/main" id="{14DECE14-0867-4167-9A90-C21B900FDF3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5251658" cy="3733502"/>
          </a:xfrm>
          <a:custGeom>
            <a:avLst/>
            <a:gdLst>
              <a:gd name="connsiteX0" fmla="*/ 0 w 5251658"/>
              <a:gd name="connsiteY0" fmla="*/ 0 h 3733502"/>
              <a:gd name="connsiteX1" fmla="*/ 5084559 w 5251658"/>
              <a:gd name="connsiteY1" fmla="*/ 0 h 3733502"/>
              <a:gd name="connsiteX2" fmla="*/ 5126225 w 5251658"/>
              <a:gd name="connsiteY2" fmla="*/ 113842 h 3733502"/>
              <a:gd name="connsiteX3" fmla="*/ 5251658 w 5251658"/>
              <a:gd name="connsiteY3" fmla="*/ 943502 h 3733502"/>
              <a:gd name="connsiteX4" fmla="*/ 2461658 w 5251658"/>
              <a:gd name="connsiteY4" fmla="*/ 3733502 h 3733502"/>
              <a:gd name="connsiteX5" fmla="*/ 8396 w 5251658"/>
              <a:gd name="connsiteY5" fmla="*/ 2273382 h 3733502"/>
              <a:gd name="connsiteX6" fmla="*/ 0 w 5251658"/>
              <a:gd name="connsiteY6" fmla="*/ 2255953 h 373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51658" h="3733502">
                <a:moveTo>
                  <a:pt x="0" y="0"/>
                </a:moveTo>
                <a:lnTo>
                  <a:pt x="5084559" y="0"/>
                </a:lnTo>
                <a:lnTo>
                  <a:pt x="5126225" y="113842"/>
                </a:lnTo>
                <a:cubicBezTo>
                  <a:pt x="5207744" y="375931"/>
                  <a:pt x="5251658" y="654588"/>
                  <a:pt x="5251658" y="943502"/>
                </a:cubicBezTo>
                <a:cubicBezTo>
                  <a:pt x="5251658" y="2484376"/>
                  <a:pt x="4002532" y="3733502"/>
                  <a:pt x="2461658" y="3733502"/>
                </a:cubicBezTo>
                <a:cubicBezTo>
                  <a:pt x="1402307" y="3733502"/>
                  <a:pt x="480853" y="3143095"/>
                  <a:pt x="8396" y="2273382"/>
                </a:cubicBezTo>
                <a:lnTo>
                  <a:pt x="0" y="2255953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443871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Large title (round) + Image (full-screen)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15C6052F-EDC2-4644-BCE4-DC27BB0FC0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89" y="880005"/>
            <a:ext cx="4115216" cy="1598497"/>
          </a:xfrm>
        </p:spPr>
        <p:txBody>
          <a:bodyPr anchor="ctr"/>
          <a:lstStyle>
            <a:lvl1pPr algn="ctr"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Place </a:t>
            </a:r>
            <a:br>
              <a:rPr lang="en-GB" dirty="0"/>
            </a:br>
            <a:r>
              <a:rPr lang="en-GB" dirty="0"/>
              <a:t>the title</a:t>
            </a:r>
          </a:p>
        </p:txBody>
      </p:sp>
    </p:spTree>
    <p:extLst>
      <p:ext uri="{BB962C8B-B14F-4D97-AF65-F5344CB8AC3E}">
        <p14:creationId xmlns:p14="http://schemas.microsoft.com/office/powerpoint/2010/main" val="4056322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co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6">
            <a:extLst>
              <a:ext uri="{FF2B5EF4-FFF2-40B4-BE49-F238E27FC236}">
                <a16:creationId xmlns:a16="http://schemas.microsoft.com/office/drawing/2014/main" id="{1ACEA42C-2D32-4ADE-9C8B-02133B5BB60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79"/>
            <a:ext cx="12192000" cy="6856441"/>
          </a:xfrm>
          <a:prstGeom prst="rect">
            <a:avLst/>
          </a:prstGeom>
        </p:spPr>
      </p:pic>
      <p:grpSp>
        <p:nvGrpSpPr>
          <p:cNvPr id="11" name="Group 3">
            <a:extLst>
              <a:ext uri="{FF2B5EF4-FFF2-40B4-BE49-F238E27FC236}">
                <a16:creationId xmlns:a16="http://schemas.microsoft.com/office/drawing/2014/main" id="{DE8B972A-77E3-4AA3-950B-77C819FC3347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2" name="Freeform 10">
              <a:extLst>
                <a:ext uri="{FF2B5EF4-FFF2-40B4-BE49-F238E27FC236}">
                  <a16:creationId xmlns:a16="http://schemas.microsoft.com/office/drawing/2014/main" id="{0A7F5E1D-3C65-4BC0-9CEF-743F2EDCA52E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23CCF0FA-13DA-4FEB-8097-4EED87B80F5F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3AAEFD08-2FDA-440C-BA57-751FC6D856DA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798295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Cacao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DA6F3240-7082-4D6D-88B8-E6F0AC3FAED5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Cocoa</a:t>
            </a:r>
          </a:p>
        </p:txBody>
      </p:sp>
    </p:spTree>
    <p:extLst>
      <p:ext uri="{BB962C8B-B14F-4D97-AF65-F5344CB8AC3E}">
        <p14:creationId xmlns:p14="http://schemas.microsoft.com/office/powerpoint/2010/main" val="3527787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purple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8BF0D397-3822-4E9A-BB88-31EEFD96957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271212" y="0"/>
            <a:ext cx="7920788" cy="6857998"/>
          </a:xfrm>
          <a:prstGeom prst="rect">
            <a:avLst/>
          </a:prstGeom>
          <a:solidFill>
            <a:srgbClr val="EDEDED"/>
          </a:solidFill>
        </p:spPr>
        <p:txBody>
          <a:bodyPr lIns="1944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5" name="Lijn cirkel">
            <a:extLst>
              <a:ext uri="{FF2B5EF4-FFF2-40B4-BE49-F238E27FC236}">
                <a16:creationId xmlns:a16="http://schemas.microsoft.com/office/drawing/2014/main" id="{0F7A16FA-5B3C-4B3D-AAD4-63283AABE9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35754" y="-40866"/>
            <a:ext cx="7222491" cy="6926578"/>
          </a:xfrm>
          <a:custGeom>
            <a:avLst/>
            <a:gdLst>
              <a:gd name="connsiteX0" fmla="*/ 0 w 7150981"/>
              <a:gd name="connsiteY0" fmla="*/ 0 h 6857998"/>
              <a:gd name="connsiteX1" fmla="*/ 6008518 w 7150981"/>
              <a:gd name="connsiteY1" fmla="*/ 0 h 6857998"/>
              <a:gd name="connsiteX2" fmla="*/ 6113953 w 7150981"/>
              <a:gd name="connsiteY2" fmla="*/ 134168 h 6857998"/>
              <a:gd name="connsiteX3" fmla="*/ 7146492 w 7150981"/>
              <a:gd name="connsiteY3" fmla="*/ 3038864 h 6857998"/>
              <a:gd name="connsiteX4" fmla="*/ 7150981 w 7150981"/>
              <a:gd name="connsiteY4" fmla="*/ 3257325 h 6857998"/>
              <a:gd name="connsiteX5" fmla="*/ 7150981 w 7150981"/>
              <a:gd name="connsiteY5" fmla="*/ 3257422 h 6857998"/>
              <a:gd name="connsiteX6" fmla="*/ 7145010 w 7150981"/>
              <a:gd name="connsiteY6" fmla="*/ 3509309 h 6857998"/>
              <a:gd name="connsiteX7" fmla="*/ 5794921 w 7150981"/>
              <a:gd name="connsiteY7" fmla="*/ 6767187 h 6857998"/>
              <a:gd name="connsiteX8" fmla="*/ 5708341 w 7150981"/>
              <a:gd name="connsiteY8" fmla="*/ 6857998 h 6857998"/>
              <a:gd name="connsiteX9" fmla="*/ 0 w 7150981"/>
              <a:gd name="connsiteY9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150981" h="6857998">
                <a:moveTo>
                  <a:pt x="0" y="0"/>
                </a:moveTo>
                <a:lnTo>
                  <a:pt x="6008518" y="0"/>
                </a:lnTo>
                <a:lnTo>
                  <a:pt x="6113953" y="134168"/>
                </a:lnTo>
                <a:cubicBezTo>
                  <a:pt x="6724567" y="950655"/>
                  <a:pt x="7101731" y="1951872"/>
                  <a:pt x="7146492" y="3038864"/>
                </a:cubicBezTo>
                <a:lnTo>
                  <a:pt x="7150981" y="3257325"/>
                </a:lnTo>
                <a:lnTo>
                  <a:pt x="7150981" y="3257422"/>
                </a:lnTo>
                <a:lnTo>
                  <a:pt x="7145010" y="3509309"/>
                </a:lnTo>
                <a:cubicBezTo>
                  <a:pt x="7085507" y="4761489"/>
                  <a:pt x="6584806" y="5898120"/>
                  <a:pt x="5794921" y="6767187"/>
                </a:cubicBezTo>
                <a:lnTo>
                  <a:pt x="5708341" y="6857998"/>
                </a:lnTo>
                <a:lnTo>
                  <a:pt x="0" y="6857998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3" name="Transparant cirkel">
            <a:extLst>
              <a:ext uri="{FF2B5EF4-FFF2-40B4-BE49-F238E27FC236}">
                <a16:creationId xmlns:a16="http://schemas.microsoft.com/office/drawing/2014/main" id="{F4244A04-EB17-4A00-9A6D-A44DBA2CA34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" y="-6577"/>
            <a:ext cx="6682982" cy="6857999"/>
          </a:xfrm>
          <a:custGeom>
            <a:avLst/>
            <a:gdLst>
              <a:gd name="connsiteX0" fmla="*/ 0 w 6682982"/>
              <a:gd name="connsiteY0" fmla="*/ 0 h 6857999"/>
              <a:gd name="connsiteX1" fmla="*/ 5362350 w 6682982"/>
              <a:gd name="connsiteY1" fmla="*/ 0 h 6857999"/>
              <a:gd name="connsiteX2" fmla="*/ 5448499 w 6682982"/>
              <a:gd name="connsiteY2" fmla="*/ 90359 h 6857999"/>
              <a:gd name="connsiteX3" fmla="*/ 6682982 w 6682982"/>
              <a:gd name="connsiteY3" fmla="*/ 3285496 h 6857999"/>
              <a:gd name="connsiteX4" fmla="*/ 5126120 w 6682982"/>
              <a:gd name="connsiteY4" fmla="*/ 6803013 h 6857999"/>
              <a:gd name="connsiteX5" fmla="*/ 5062641 w 6682982"/>
              <a:gd name="connsiteY5" fmla="*/ 6857999 h 6857999"/>
              <a:gd name="connsiteX6" fmla="*/ 0 w 6682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82982" h="6857999">
                <a:moveTo>
                  <a:pt x="0" y="0"/>
                </a:moveTo>
                <a:lnTo>
                  <a:pt x="5362350" y="0"/>
                </a:lnTo>
                <a:lnTo>
                  <a:pt x="5448499" y="90359"/>
                </a:lnTo>
                <a:cubicBezTo>
                  <a:pt x="6215505" y="934253"/>
                  <a:pt x="6682982" y="2055282"/>
                  <a:pt x="6682982" y="3285496"/>
                </a:cubicBezTo>
                <a:cubicBezTo>
                  <a:pt x="6682982" y="4679739"/>
                  <a:pt x="6082533" y="5933739"/>
                  <a:pt x="5126120" y="6803013"/>
                </a:cubicBezTo>
                <a:lnTo>
                  <a:pt x="5062641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1" name="Paarse cirkel">
            <a:extLst>
              <a:ext uri="{FF2B5EF4-FFF2-40B4-BE49-F238E27FC236}">
                <a16:creationId xmlns:a16="http://schemas.microsoft.com/office/drawing/2014/main" id="{2E976B8F-BFEA-49ED-ADFF-ADBF3998D5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" y="-6577"/>
            <a:ext cx="6250982" cy="6857999"/>
          </a:xfrm>
          <a:custGeom>
            <a:avLst/>
            <a:gdLst>
              <a:gd name="connsiteX0" fmla="*/ 0 w 6250982"/>
              <a:gd name="connsiteY0" fmla="*/ 0 h 6857999"/>
              <a:gd name="connsiteX1" fmla="*/ 4734347 w 6250982"/>
              <a:gd name="connsiteY1" fmla="*/ 0 h 6857999"/>
              <a:gd name="connsiteX2" fmla="*/ 4835653 w 6250982"/>
              <a:gd name="connsiteY2" fmla="*/ 87754 h 6857999"/>
              <a:gd name="connsiteX3" fmla="*/ 6250982 w 6250982"/>
              <a:gd name="connsiteY3" fmla="*/ 3285496 h 6857999"/>
              <a:gd name="connsiteX4" fmla="*/ 4515707 w 6250982"/>
              <a:gd name="connsiteY4" fmla="*/ 6747265 h 6857999"/>
              <a:gd name="connsiteX5" fmla="*/ 4359988 w 6250982"/>
              <a:gd name="connsiteY5" fmla="*/ 6857999 h 6857999"/>
              <a:gd name="connsiteX6" fmla="*/ 0 w 6250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50982" h="6857999">
                <a:moveTo>
                  <a:pt x="0" y="0"/>
                </a:moveTo>
                <a:lnTo>
                  <a:pt x="4734347" y="0"/>
                </a:lnTo>
                <a:lnTo>
                  <a:pt x="4835653" y="87754"/>
                </a:lnTo>
                <a:cubicBezTo>
                  <a:pt x="5705119" y="878002"/>
                  <a:pt x="6250982" y="2018003"/>
                  <a:pt x="6250982" y="3285496"/>
                </a:cubicBezTo>
                <a:cubicBezTo>
                  <a:pt x="6250982" y="4702107"/>
                  <a:pt x="5569126" y="5959461"/>
                  <a:pt x="4515707" y="6747265"/>
                </a:cubicBezTo>
                <a:lnTo>
                  <a:pt x="4359988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838201" y="2425782"/>
            <a:ext cx="3626162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title of presentation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838201" y="4584031"/>
            <a:ext cx="3626162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 Name speaker</a:t>
            </a:r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211CDDC3-B778-4363-9CD2-45462712CD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2963" y="514350"/>
            <a:ext cx="1389807" cy="1325563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34" name="Tijdelijke aanduiding voor tekst 32">
            <a:extLst>
              <a:ext uri="{FF2B5EF4-FFF2-40B4-BE49-F238E27FC236}">
                <a16:creationId xmlns:a16="http://schemas.microsoft.com/office/drawing/2014/main" id="{5FCFDFC7-BE82-4908-B2E9-5C9FDEE962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2963" y="4414779"/>
            <a:ext cx="3620753" cy="5105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00600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ffe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15">
            <a:extLst>
              <a:ext uri="{FF2B5EF4-FFF2-40B4-BE49-F238E27FC236}">
                <a16:creationId xmlns:a16="http://schemas.microsoft.com/office/drawing/2014/main" id="{A0C695DE-A4CD-439D-891D-6368A8A119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308050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Coffee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15" name="Tijdelijke aanduiding voor dianummer 5">
            <a:extLst>
              <a:ext uri="{FF2B5EF4-FFF2-40B4-BE49-F238E27FC236}">
                <a16:creationId xmlns:a16="http://schemas.microsoft.com/office/drawing/2014/main" id="{87926335-4C16-453F-8F7A-58D34B1617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D49839A5-96B8-4910-86F0-EA7292B2A022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F06E867-8F29-4A0A-9151-4B52C69ACAFE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EA9BCC1E-EE3F-451F-884C-9EA70F6FA024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13C734BE-E990-4844-B8DD-53DCD4BCD7A3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220C01AA-4EA8-4082-8694-65D89B2A1C1E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Coffee</a:t>
            </a:r>
          </a:p>
        </p:txBody>
      </p:sp>
    </p:spTree>
    <p:extLst>
      <p:ext uri="{BB962C8B-B14F-4D97-AF65-F5344CB8AC3E}">
        <p14:creationId xmlns:p14="http://schemas.microsoft.com/office/powerpoint/2010/main" val="3177750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ir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5">
            <a:extLst>
              <a:ext uri="{FF2B5EF4-FFF2-40B4-BE49-F238E27FC236}">
                <a16:creationId xmlns:a16="http://schemas.microsoft.com/office/drawing/2014/main" id="{9DE7FB46-D40B-488A-8433-E6399F744A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79"/>
            <a:ext cx="12192000" cy="6856441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163780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>
                <a:solidFill>
                  <a:schemeClr val="accent6"/>
                </a:solidFill>
              </a:rPr>
              <a:t>Dairy </a:t>
            </a:r>
            <a:r>
              <a:rPr lang="en-US" sz="1600" b="1" cap="all" baseline="0" dirty="0">
                <a:solidFill>
                  <a:schemeClr val="accent6"/>
                </a:solidFill>
              </a:rPr>
              <a:t>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AAB93576-BDD2-4585-8A17-1AC1E5CAB082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940698A7-A5B7-4A06-9BA1-09C07E912EB0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66ECB597-35EB-4E9C-9576-38AAA48BF418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39893313-F892-4679-A509-33A4F3D2F742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9190107C-2A15-4778-A490-D58BF8463A4B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>
                <a:solidFill>
                  <a:schemeClr val="bg1"/>
                </a:solidFill>
              </a:rPr>
              <a:t>Dairy</a:t>
            </a:r>
            <a:endParaRPr lang="en-GB" sz="5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671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t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5">
            <a:extLst>
              <a:ext uri="{FF2B5EF4-FFF2-40B4-BE49-F238E27FC236}">
                <a16:creationId xmlns:a16="http://schemas.microsoft.com/office/drawing/2014/main" id="{DD69F22C-80AB-453F-8D9A-F1EDC8941E3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041952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Nuts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6300B49C-5841-4440-8641-63309AA1D365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7DE5429-DCF4-4D76-8B8E-DE76FCAC7D50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726358B8-3A0B-4173-BA48-DA4009042227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14D25DA7-7073-4C26-BFB4-C463D308C425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7C86A9AE-C064-49E1-BC4D-A105A22435B0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Nuts</a:t>
            </a:r>
          </a:p>
        </p:txBody>
      </p:sp>
    </p:spTree>
    <p:extLst>
      <p:ext uri="{BB962C8B-B14F-4D97-AF65-F5344CB8AC3E}">
        <p14:creationId xmlns:p14="http://schemas.microsoft.com/office/powerpoint/2010/main" val="669789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ice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6">
            <a:extLst>
              <a:ext uri="{FF2B5EF4-FFF2-40B4-BE49-F238E27FC236}">
                <a16:creationId xmlns:a16="http://schemas.microsoft.com/office/drawing/2014/main" id="{96F804A0-1886-4546-8A92-AF01F650E6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21988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Spices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7A51BDF4-D339-47C6-93F8-DC8A9C0616E6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F30912F-E186-4490-BFDE-923C9B914B17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C14C54C0-F3CE-49B7-ACCC-912127B7D8BA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0B6EEED7-7C95-40C1-B33F-BE66FB9BE79B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A5BC363B-B42F-4FA7-9174-372A5A8DCA67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Spices</a:t>
            </a:r>
          </a:p>
        </p:txBody>
      </p:sp>
    </p:spTree>
    <p:extLst>
      <p:ext uri="{BB962C8B-B14F-4D97-AF65-F5344CB8AC3E}">
        <p14:creationId xmlns:p14="http://schemas.microsoft.com/office/powerpoint/2010/main" val="4217052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ercentage +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5447436" cy="1366669"/>
          </a:xfrm>
        </p:spPr>
        <p:txBody>
          <a:bodyPr vert="horz"/>
          <a:lstStyle>
            <a:lvl1pPr marL="0" indent="0">
              <a:buNone/>
              <a:defRPr/>
            </a:lvl1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2835713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Text + Percentage + Chart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6312000" y="1665288"/>
            <a:ext cx="5447437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grpSp>
        <p:nvGrpSpPr>
          <p:cNvPr id="8" name="Group 3">
            <a:extLst>
              <a:ext uri="{FF2B5EF4-FFF2-40B4-BE49-F238E27FC236}">
                <a16:creationId xmlns:a16="http://schemas.microsoft.com/office/drawing/2014/main" id="{78734852-2118-4909-95C2-7AAC876340FB}"/>
              </a:ext>
            </a:extLst>
          </p:cNvPr>
          <p:cNvGrpSpPr/>
          <p:nvPr userDrawn="1"/>
        </p:nvGrpSpPr>
        <p:grpSpPr>
          <a:xfrm>
            <a:off x="-32191" y="3384798"/>
            <a:ext cx="2736173" cy="3499838"/>
            <a:chOff x="-32191" y="3384798"/>
            <a:chExt cx="2736173" cy="3499838"/>
          </a:xfrm>
        </p:grpSpPr>
        <p:sp>
          <p:nvSpPr>
            <p:cNvPr id="10" name="Freeform 59">
              <a:extLst>
                <a:ext uri="{FF2B5EF4-FFF2-40B4-BE49-F238E27FC236}">
                  <a16:creationId xmlns:a16="http://schemas.microsoft.com/office/drawing/2014/main" id="{ACD84693-2143-4ECB-A19C-53EB3E07E198}"/>
                </a:ext>
              </a:extLst>
            </p:cNvPr>
            <p:cNvSpPr/>
            <p:nvPr/>
          </p:nvSpPr>
          <p:spPr>
            <a:xfrm>
              <a:off x="0" y="3624915"/>
              <a:ext cx="2471699" cy="3233085"/>
            </a:xfrm>
            <a:custGeom>
              <a:avLst/>
              <a:gdLst>
                <a:gd name="connsiteX0" fmla="*/ 69529 w 2471699"/>
                <a:gd name="connsiteY0" fmla="*/ 0 h 3233085"/>
                <a:gd name="connsiteX1" fmla="*/ 2471699 w 2471699"/>
                <a:gd name="connsiteY1" fmla="*/ 2401184 h 3233085"/>
                <a:gd name="connsiteX2" fmla="*/ 2363702 w 2471699"/>
                <a:gd name="connsiteY2" fmla="*/ 3115223 h 3233085"/>
                <a:gd name="connsiteX3" fmla="*/ 2320547 w 2471699"/>
                <a:gd name="connsiteY3" fmla="*/ 3233085 h 3233085"/>
                <a:gd name="connsiteX4" fmla="*/ 0 w 2471699"/>
                <a:gd name="connsiteY4" fmla="*/ 3233085 h 3233085"/>
                <a:gd name="connsiteX5" fmla="*/ 0 w 2471699"/>
                <a:gd name="connsiteY5" fmla="*/ 3510 h 3233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71699" h="3233085">
                  <a:moveTo>
                    <a:pt x="69529" y="0"/>
                  </a:moveTo>
                  <a:cubicBezTo>
                    <a:pt x="1396211" y="0"/>
                    <a:pt x="2471699" y="1075047"/>
                    <a:pt x="2471699" y="2401184"/>
                  </a:cubicBezTo>
                  <a:cubicBezTo>
                    <a:pt x="2471699" y="2649835"/>
                    <a:pt x="2433889" y="2889658"/>
                    <a:pt x="2363702" y="3115223"/>
                  </a:cubicBezTo>
                  <a:lnTo>
                    <a:pt x="2320547" y="3233085"/>
                  </a:lnTo>
                  <a:lnTo>
                    <a:pt x="0" y="3233085"/>
                  </a:lnTo>
                  <a:lnTo>
                    <a:pt x="0" y="3510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1" name="Freeform 55">
              <a:extLst>
                <a:ext uri="{FF2B5EF4-FFF2-40B4-BE49-F238E27FC236}">
                  <a16:creationId xmlns:a16="http://schemas.microsoft.com/office/drawing/2014/main" id="{C5282D9C-D266-4B3E-AF30-5BC9C0F660F2}"/>
                </a:ext>
              </a:extLst>
            </p:cNvPr>
            <p:cNvSpPr/>
            <p:nvPr/>
          </p:nvSpPr>
          <p:spPr>
            <a:xfrm>
              <a:off x="-32191" y="3384798"/>
              <a:ext cx="2736173" cy="3499838"/>
            </a:xfrm>
            <a:custGeom>
              <a:avLst/>
              <a:gdLst>
                <a:gd name="connsiteX0" fmla="*/ 69528 w 2710829"/>
                <a:gd name="connsiteY0" fmla="*/ 0 h 3473203"/>
                <a:gd name="connsiteX1" fmla="*/ 2710829 w 2710829"/>
                <a:gd name="connsiteY1" fmla="*/ 2641301 h 3473203"/>
                <a:gd name="connsiteX2" fmla="*/ 2592082 w 2710829"/>
                <a:gd name="connsiteY2" fmla="*/ 3426743 h 3473203"/>
                <a:gd name="connsiteX3" fmla="*/ 2575077 w 2710829"/>
                <a:gd name="connsiteY3" fmla="*/ 3473203 h 3473203"/>
                <a:gd name="connsiteX4" fmla="*/ 0 w 2710829"/>
                <a:gd name="connsiteY4" fmla="*/ 3473203 h 3473203"/>
                <a:gd name="connsiteX5" fmla="*/ 0 w 2710829"/>
                <a:gd name="connsiteY5" fmla="*/ 3511 h 3473203"/>
                <a:gd name="connsiteX0" fmla="*/ 69528 w 2710829"/>
                <a:gd name="connsiteY0" fmla="*/ 0 h 3493081"/>
                <a:gd name="connsiteX1" fmla="*/ 2710829 w 2710829"/>
                <a:gd name="connsiteY1" fmla="*/ 2641301 h 3493081"/>
                <a:gd name="connsiteX2" fmla="*/ 2592082 w 2710829"/>
                <a:gd name="connsiteY2" fmla="*/ 3426743 h 3493081"/>
                <a:gd name="connsiteX3" fmla="*/ 2561825 w 2710829"/>
                <a:gd name="connsiteY3" fmla="*/ 3493081 h 3493081"/>
                <a:gd name="connsiteX4" fmla="*/ 0 w 2710829"/>
                <a:gd name="connsiteY4" fmla="*/ 3473203 h 3493081"/>
                <a:gd name="connsiteX5" fmla="*/ 0 w 2710829"/>
                <a:gd name="connsiteY5" fmla="*/ 3511 h 3493081"/>
                <a:gd name="connsiteX6" fmla="*/ 69528 w 2710829"/>
                <a:gd name="connsiteY6" fmla="*/ 0 h 3493081"/>
                <a:gd name="connsiteX0" fmla="*/ 99673 w 2740974"/>
                <a:gd name="connsiteY0" fmla="*/ 0 h 3493081"/>
                <a:gd name="connsiteX1" fmla="*/ 2740974 w 2740974"/>
                <a:gd name="connsiteY1" fmla="*/ 2641301 h 3493081"/>
                <a:gd name="connsiteX2" fmla="*/ 2622227 w 2740974"/>
                <a:gd name="connsiteY2" fmla="*/ 3426743 h 3493081"/>
                <a:gd name="connsiteX3" fmla="*/ 2591970 w 2740974"/>
                <a:gd name="connsiteY3" fmla="*/ 3493081 h 3493081"/>
                <a:gd name="connsiteX4" fmla="*/ 30145 w 2740974"/>
                <a:gd name="connsiteY4" fmla="*/ 3473203 h 3493081"/>
                <a:gd name="connsiteX5" fmla="*/ 0 w 2740974"/>
                <a:gd name="connsiteY5" fmla="*/ 8535 h 3493081"/>
                <a:gd name="connsiteX6" fmla="*/ 99673 w 2740974"/>
                <a:gd name="connsiteY6" fmla="*/ 0 h 3493081"/>
                <a:gd name="connsiteX0" fmla="*/ 99673 w 2740974"/>
                <a:gd name="connsiteY0" fmla="*/ 0 h 3493081"/>
                <a:gd name="connsiteX1" fmla="*/ 2740974 w 2740974"/>
                <a:gd name="connsiteY1" fmla="*/ 2641301 h 3493081"/>
                <a:gd name="connsiteX2" fmla="*/ 2622227 w 2740974"/>
                <a:gd name="connsiteY2" fmla="*/ 3426743 h 3493081"/>
                <a:gd name="connsiteX3" fmla="*/ 2591970 w 2740974"/>
                <a:gd name="connsiteY3" fmla="*/ 3493081 h 3493081"/>
                <a:gd name="connsiteX4" fmla="*/ 0 w 2740974"/>
                <a:gd name="connsiteY4" fmla="*/ 3478227 h 3493081"/>
                <a:gd name="connsiteX5" fmla="*/ 0 w 2740974"/>
                <a:gd name="connsiteY5" fmla="*/ 8535 h 3493081"/>
                <a:gd name="connsiteX6" fmla="*/ 99673 w 2740974"/>
                <a:gd name="connsiteY6" fmla="*/ 0 h 3493081"/>
                <a:gd name="connsiteX0" fmla="*/ 99673 w 2740974"/>
                <a:gd name="connsiteY0" fmla="*/ 1514 h 3494595"/>
                <a:gd name="connsiteX1" fmla="*/ 2740974 w 2740974"/>
                <a:gd name="connsiteY1" fmla="*/ 2642815 h 3494595"/>
                <a:gd name="connsiteX2" fmla="*/ 2622227 w 2740974"/>
                <a:gd name="connsiteY2" fmla="*/ 3428257 h 3494595"/>
                <a:gd name="connsiteX3" fmla="*/ 2591970 w 2740974"/>
                <a:gd name="connsiteY3" fmla="*/ 3494595 h 3494595"/>
                <a:gd name="connsiteX4" fmla="*/ 0 w 2740974"/>
                <a:gd name="connsiteY4" fmla="*/ 3479741 h 3494595"/>
                <a:gd name="connsiteX5" fmla="*/ 5024 w 2740974"/>
                <a:gd name="connsiteY5" fmla="*/ 0 h 3494595"/>
                <a:gd name="connsiteX6" fmla="*/ 99673 w 2740974"/>
                <a:gd name="connsiteY6" fmla="*/ 1514 h 3494595"/>
                <a:gd name="connsiteX0" fmla="*/ 94872 w 2736173"/>
                <a:gd name="connsiteY0" fmla="*/ 1514 h 3499838"/>
                <a:gd name="connsiteX1" fmla="*/ 2736173 w 2736173"/>
                <a:gd name="connsiteY1" fmla="*/ 2642815 h 3499838"/>
                <a:gd name="connsiteX2" fmla="*/ 2617426 w 2736173"/>
                <a:gd name="connsiteY2" fmla="*/ 3428257 h 3499838"/>
                <a:gd name="connsiteX3" fmla="*/ 2587169 w 2736173"/>
                <a:gd name="connsiteY3" fmla="*/ 3494595 h 3499838"/>
                <a:gd name="connsiteX4" fmla="*/ 5247 w 2736173"/>
                <a:gd name="connsiteY4" fmla="*/ 3499838 h 3499838"/>
                <a:gd name="connsiteX5" fmla="*/ 223 w 2736173"/>
                <a:gd name="connsiteY5" fmla="*/ 0 h 3499838"/>
                <a:gd name="connsiteX6" fmla="*/ 94872 w 2736173"/>
                <a:gd name="connsiteY6" fmla="*/ 1514 h 3499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36173" h="3499838">
                  <a:moveTo>
                    <a:pt x="94872" y="1514"/>
                  </a:moveTo>
                  <a:cubicBezTo>
                    <a:pt x="1553622" y="1514"/>
                    <a:pt x="2736173" y="1184065"/>
                    <a:pt x="2736173" y="2642815"/>
                  </a:cubicBezTo>
                  <a:cubicBezTo>
                    <a:pt x="2736173" y="2916331"/>
                    <a:pt x="2694599" y="3180136"/>
                    <a:pt x="2617426" y="3428257"/>
                  </a:cubicBezTo>
                  <a:lnTo>
                    <a:pt x="2587169" y="3494595"/>
                  </a:lnTo>
                  <a:lnTo>
                    <a:pt x="5247" y="3499838"/>
                  </a:lnTo>
                  <a:cubicBezTo>
                    <a:pt x="6922" y="2339924"/>
                    <a:pt x="-1452" y="1159914"/>
                    <a:pt x="223" y="0"/>
                  </a:cubicBezTo>
                  <a:lnTo>
                    <a:pt x="94872" y="1514"/>
                  </a:lnTo>
                  <a:close/>
                </a:path>
              </a:pathLst>
            </a:custGeom>
            <a:noFill/>
            <a:ln w="6350">
              <a:solidFill>
                <a:srgbClr val="C6C6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12" name="Tijdelijke aanduiding voor tekst 14">
            <a:extLst>
              <a:ext uri="{FF2B5EF4-FFF2-40B4-BE49-F238E27FC236}">
                <a16:creationId xmlns:a16="http://schemas.microsoft.com/office/drawing/2014/main" id="{2EEDD41F-737F-4C7C-B992-DD6003FCB910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873887" y="3307451"/>
            <a:ext cx="2685144" cy="2685144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3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4A180B84-716C-417F-9AC0-648F09D7ADF5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989454" y="3423018"/>
            <a:ext cx="2454011" cy="2454011"/>
          </a:xfrm>
          <a:prstGeom prst="ellipse">
            <a:avLst/>
          </a:prstGeom>
          <a:solidFill>
            <a:schemeClr val="accent1"/>
          </a:solidFill>
        </p:spPr>
        <p:txBody>
          <a:bodyPr lIns="36000" tIns="1152000" rIns="36000" bIns="36000" anchor="t"/>
          <a:lstStyle>
            <a:lvl1pPr marL="0" indent="0" algn="ctr"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93731CD7-A314-48BE-9B93-32AB024F9D2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140539" y="4054729"/>
            <a:ext cx="2151840" cy="817562"/>
          </a:xfrm>
        </p:spPr>
        <p:txBody>
          <a:bodyPr anchor="ctr"/>
          <a:lstStyle>
            <a:lvl1pPr marL="0" indent="0" algn="ctr">
              <a:buNone/>
              <a:defRPr sz="7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XX%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F3348C7A-09D6-4FDE-B149-AB53E22B63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7573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4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31606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Text + Chart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6312000" y="1678521"/>
            <a:ext cx="5447437" cy="4312704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8" name="Tijdelijke aanduiding voor dianummer 5">
            <a:extLst>
              <a:ext uri="{FF2B5EF4-FFF2-40B4-BE49-F238E27FC236}">
                <a16:creationId xmlns:a16="http://schemas.microsoft.com/office/drawing/2014/main" id="{11C43881-6FB0-429A-8FEF-3DF64F0DD7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8544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32564" y="1671723"/>
            <a:ext cx="5447437" cy="4319502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6308002" y="1665290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31606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Chart + Text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jdelijke aanduiding voor dianummer 5">
            <a:extLst>
              <a:ext uri="{FF2B5EF4-FFF2-40B4-BE49-F238E27FC236}">
                <a16:creationId xmlns:a16="http://schemas.microsoft.com/office/drawing/2014/main" id="{858266A9-2D17-427C-8200-CFD22E3829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6063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2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32564" y="1665288"/>
            <a:ext cx="5183050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077218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Charts 2x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hart Placeholder 15">
            <a:extLst>
              <a:ext uri="{FF2B5EF4-FFF2-40B4-BE49-F238E27FC236}">
                <a16:creationId xmlns:a16="http://schemas.microsoft.com/office/drawing/2014/main" id="{949AE6E7-BED0-400A-B69A-EFC85DB55CD5}"/>
              </a:ext>
            </a:extLst>
          </p:cNvPr>
          <p:cNvSpPr>
            <a:spLocks noGrp="1"/>
          </p:cNvSpPr>
          <p:nvPr>
            <p:ph type="chart" sz="quarter" idx="17" hasCustomPrompt="1"/>
          </p:nvPr>
        </p:nvSpPr>
        <p:spPr>
          <a:xfrm>
            <a:off x="6572388" y="1665288"/>
            <a:ext cx="5183050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10" name="Tijdelijke aanduiding voor dianummer 5">
            <a:extLst>
              <a:ext uri="{FF2B5EF4-FFF2-40B4-BE49-F238E27FC236}">
                <a16:creationId xmlns:a16="http://schemas.microsoft.com/office/drawing/2014/main" id="{4AE75706-E6AD-46F3-BDD5-1F4E4B63CA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2182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title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9">
            <a:extLst>
              <a:ext uri="{FF2B5EF4-FFF2-40B4-BE49-F238E27FC236}">
                <a16:creationId xmlns:a16="http://schemas.microsoft.com/office/drawing/2014/main" id="{5DC56EDC-368B-4229-ACD1-05573E4785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77000" y="0"/>
            <a:ext cx="5715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cxnSp>
        <p:nvCxnSpPr>
          <p:cNvPr id="16" name="Straight Connector 12">
            <a:extLst>
              <a:ext uri="{FF2B5EF4-FFF2-40B4-BE49-F238E27FC236}">
                <a16:creationId xmlns:a16="http://schemas.microsoft.com/office/drawing/2014/main" id="{98CF3967-BA68-4FF9-B3A3-2632FC3235B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625CA271-7324-46AD-9A86-A1DE535F24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9616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(oran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5767AC86-F7BB-D744-B6F2-8E79CEFF2B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DD87296-C220-4E14-B0A3-445A5B20E1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565" y="880006"/>
            <a:ext cx="6167412" cy="785282"/>
          </a:xfrm>
        </p:spPr>
        <p:txBody>
          <a:bodyPr/>
          <a:lstStyle>
            <a:lvl1pPr>
              <a:defRPr sz="5000">
                <a:solidFill>
                  <a:schemeClr val="bg1"/>
                </a:solidFill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title</a:t>
            </a:r>
            <a:r>
              <a:rPr lang="nl-NL" dirty="0"/>
              <a:t> here</a:t>
            </a:r>
            <a:endParaRPr lang="en-GB" dirty="0"/>
          </a:p>
        </p:txBody>
      </p:sp>
      <p:sp>
        <p:nvSpPr>
          <p:cNvPr id="16" name="Tijdelijke aanduiding voor tekst 6">
            <a:extLst>
              <a:ext uri="{FF2B5EF4-FFF2-40B4-BE49-F238E27FC236}">
                <a16:creationId xmlns:a16="http://schemas.microsoft.com/office/drawing/2014/main" id="{0B017960-E1A2-4FBE-A90C-C785AEE0106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2843" y="2125527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17" name="Tijdelijke aanduiding voor tekst 6">
            <a:extLst>
              <a:ext uri="{FF2B5EF4-FFF2-40B4-BE49-F238E27FC236}">
                <a16:creationId xmlns:a16="http://schemas.microsoft.com/office/drawing/2014/main" id="{7BA52054-86BB-4F2B-BF70-8209443E65D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9119" y="2125527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18" name="Tijdelijke aanduiding voor tekst 6">
            <a:extLst>
              <a:ext uri="{FF2B5EF4-FFF2-40B4-BE49-F238E27FC236}">
                <a16:creationId xmlns:a16="http://schemas.microsoft.com/office/drawing/2014/main" id="{EE7501B3-545C-4230-846B-42A4F2A8AB7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2843" y="3173785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19" name="Tijdelijke aanduiding voor tekst 6">
            <a:extLst>
              <a:ext uri="{FF2B5EF4-FFF2-40B4-BE49-F238E27FC236}">
                <a16:creationId xmlns:a16="http://schemas.microsoft.com/office/drawing/2014/main" id="{2240C393-68D5-4AC7-AD15-D348C8C2EE6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19119" y="3173785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20" name="Tijdelijke aanduiding voor tekst 6">
            <a:extLst>
              <a:ext uri="{FF2B5EF4-FFF2-40B4-BE49-F238E27FC236}">
                <a16:creationId xmlns:a16="http://schemas.microsoft.com/office/drawing/2014/main" id="{DAF48CF9-2B7B-41FC-B9E4-CB06928E4A4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2843" y="4222043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21" name="Tijdelijke aanduiding voor tekst 6">
            <a:extLst>
              <a:ext uri="{FF2B5EF4-FFF2-40B4-BE49-F238E27FC236}">
                <a16:creationId xmlns:a16="http://schemas.microsoft.com/office/drawing/2014/main" id="{67EDD76F-7D24-4050-A16A-11D22DBF949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19119" y="4222043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22" name="Tijdelijke aanduiding voor tekst 6">
            <a:extLst>
              <a:ext uri="{FF2B5EF4-FFF2-40B4-BE49-F238E27FC236}">
                <a16:creationId xmlns:a16="http://schemas.microsoft.com/office/drawing/2014/main" id="{BA6FFDF6-5D56-4FF3-B57A-A400DE2C87D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2843" y="5270300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23" name="Tijdelijke aanduiding voor tekst 6">
            <a:extLst>
              <a:ext uri="{FF2B5EF4-FFF2-40B4-BE49-F238E27FC236}">
                <a16:creationId xmlns:a16="http://schemas.microsoft.com/office/drawing/2014/main" id="{C84C9E2C-6421-45CE-B395-5EEF6CB7FC7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19119" y="5270300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</p:spTree>
    <p:extLst>
      <p:ext uri="{BB962C8B-B14F-4D97-AF65-F5344CB8AC3E}">
        <p14:creationId xmlns:p14="http://schemas.microsoft.com/office/powerpoint/2010/main" val="2760901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 (purp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hoek 1">
            <a:extLst>
              <a:ext uri="{FF2B5EF4-FFF2-40B4-BE49-F238E27FC236}">
                <a16:creationId xmlns:a16="http://schemas.microsoft.com/office/drawing/2014/main" id="{4EAC5820-B659-424B-8595-2F3424A9B82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0" name="Picture 3">
            <a:extLst>
              <a:ext uri="{FF2B5EF4-FFF2-40B4-BE49-F238E27FC236}">
                <a16:creationId xmlns:a16="http://schemas.microsoft.com/office/drawing/2014/main" id="{181B027A-FEB8-4341-8701-BE84E0BA3C6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/>
            <a:lum bright="-13000" contrast="-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91917" y="-1"/>
            <a:ext cx="5100084" cy="6880661"/>
          </a:xfrm>
          <a:prstGeom prst="rect">
            <a:avLst/>
          </a:prstGeom>
        </p:spPr>
      </p:pic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0F3D40EB-62CA-434E-9517-223897706E7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8" y="866775"/>
            <a:ext cx="2274386" cy="5124450"/>
          </a:xfrm>
        </p:spPr>
        <p:txBody>
          <a:bodyPr anchor="ctr"/>
          <a:lstStyle>
            <a:lvl1pPr marL="0" indent="0">
              <a:buNone/>
              <a:defRPr sz="27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5F988462-7782-4A96-8306-4E148A8148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23674" y="866775"/>
            <a:ext cx="3934326" cy="5124449"/>
          </a:xfrm>
        </p:spPr>
        <p:txBody>
          <a:bodyPr anchor="ctr"/>
          <a:lstStyle>
            <a:lvl1pPr algn="l"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GB"/>
              <a:t>Chapter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12515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2.xml"/><Relationship Id="rId18" Type="http://schemas.openxmlformats.org/officeDocument/2006/relationships/slideLayout" Target="../slideLayouts/slideLayout57.xml"/><Relationship Id="rId26" Type="http://schemas.openxmlformats.org/officeDocument/2006/relationships/slideLayout" Target="../slideLayouts/slideLayout65.xml"/><Relationship Id="rId39" Type="http://schemas.openxmlformats.org/officeDocument/2006/relationships/slideLayout" Target="../slideLayouts/slideLayout78.xml"/><Relationship Id="rId21" Type="http://schemas.openxmlformats.org/officeDocument/2006/relationships/slideLayout" Target="../slideLayouts/slideLayout60.xml"/><Relationship Id="rId34" Type="http://schemas.openxmlformats.org/officeDocument/2006/relationships/slideLayout" Target="../slideLayouts/slideLayout73.xml"/><Relationship Id="rId7" Type="http://schemas.openxmlformats.org/officeDocument/2006/relationships/slideLayout" Target="../slideLayouts/slideLayout46.xml"/><Relationship Id="rId2" Type="http://schemas.openxmlformats.org/officeDocument/2006/relationships/slideLayout" Target="../slideLayouts/slideLayout41.xml"/><Relationship Id="rId16" Type="http://schemas.openxmlformats.org/officeDocument/2006/relationships/slideLayout" Target="../slideLayouts/slideLayout55.xml"/><Relationship Id="rId20" Type="http://schemas.openxmlformats.org/officeDocument/2006/relationships/slideLayout" Target="../slideLayouts/slideLayout59.xml"/><Relationship Id="rId29" Type="http://schemas.openxmlformats.org/officeDocument/2006/relationships/slideLayout" Target="../slideLayouts/slideLayout68.xml"/><Relationship Id="rId41" Type="http://schemas.openxmlformats.org/officeDocument/2006/relationships/image" Target="../media/image1.png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50.xml"/><Relationship Id="rId24" Type="http://schemas.openxmlformats.org/officeDocument/2006/relationships/slideLayout" Target="../slideLayouts/slideLayout63.xml"/><Relationship Id="rId32" Type="http://schemas.openxmlformats.org/officeDocument/2006/relationships/slideLayout" Target="../slideLayouts/slideLayout71.xml"/><Relationship Id="rId37" Type="http://schemas.openxmlformats.org/officeDocument/2006/relationships/slideLayout" Target="../slideLayouts/slideLayout76.xml"/><Relationship Id="rId40" Type="http://schemas.openxmlformats.org/officeDocument/2006/relationships/theme" Target="../theme/theme2.xml"/><Relationship Id="rId5" Type="http://schemas.openxmlformats.org/officeDocument/2006/relationships/slideLayout" Target="../slideLayouts/slideLayout44.xml"/><Relationship Id="rId15" Type="http://schemas.openxmlformats.org/officeDocument/2006/relationships/slideLayout" Target="../slideLayouts/slideLayout54.xml"/><Relationship Id="rId23" Type="http://schemas.openxmlformats.org/officeDocument/2006/relationships/slideLayout" Target="../slideLayouts/slideLayout62.xml"/><Relationship Id="rId28" Type="http://schemas.openxmlformats.org/officeDocument/2006/relationships/slideLayout" Target="../slideLayouts/slideLayout67.xml"/><Relationship Id="rId36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49.xml"/><Relationship Id="rId19" Type="http://schemas.openxmlformats.org/officeDocument/2006/relationships/slideLayout" Target="../slideLayouts/slideLayout58.xml"/><Relationship Id="rId31" Type="http://schemas.openxmlformats.org/officeDocument/2006/relationships/slideLayout" Target="../slideLayouts/slideLayout70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53.xml"/><Relationship Id="rId22" Type="http://schemas.openxmlformats.org/officeDocument/2006/relationships/slideLayout" Target="../slideLayouts/slideLayout61.xml"/><Relationship Id="rId27" Type="http://schemas.openxmlformats.org/officeDocument/2006/relationships/slideLayout" Target="../slideLayouts/slideLayout66.xml"/><Relationship Id="rId30" Type="http://schemas.openxmlformats.org/officeDocument/2006/relationships/slideLayout" Target="../slideLayouts/slideLayout69.xml"/><Relationship Id="rId35" Type="http://schemas.openxmlformats.org/officeDocument/2006/relationships/slideLayout" Target="../slideLayouts/slideLayout74.xml"/><Relationship Id="rId8" Type="http://schemas.openxmlformats.org/officeDocument/2006/relationships/slideLayout" Target="../slideLayouts/slideLayout47.xml"/><Relationship Id="rId3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51.xml"/><Relationship Id="rId17" Type="http://schemas.openxmlformats.org/officeDocument/2006/relationships/slideLayout" Target="../slideLayouts/slideLayout56.xml"/><Relationship Id="rId25" Type="http://schemas.openxmlformats.org/officeDocument/2006/relationships/slideLayout" Target="../slideLayouts/slideLayout64.xml"/><Relationship Id="rId33" Type="http://schemas.openxmlformats.org/officeDocument/2006/relationships/slideLayout" Target="../slideLayouts/slideLayout72.xml"/><Relationship Id="rId38" Type="http://schemas.openxmlformats.org/officeDocument/2006/relationships/slideLayout" Target="../slideLayouts/slideLayout7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EC4772C8-97F3-4E1C-822C-08683882B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564" y="880006"/>
            <a:ext cx="9986783" cy="429838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6D8A92E4-CCA0-402C-B0DD-D70A7561A4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564" y="1665288"/>
            <a:ext cx="11322874" cy="43127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pic>
        <p:nvPicPr>
          <p:cNvPr id="24" name="Afbeelding 23">
            <a:extLst>
              <a:ext uri="{FF2B5EF4-FFF2-40B4-BE49-F238E27FC236}">
                <a16:creationId xmlns:a16="http://schemas.microsoft.com/office/drawing/2014/main" id="{66998597-F759-4096-9FB4-F2BC56F292D9}"/>
              </a:ext>
            </a:extLst>
          </p:cNvPr>
          <p:cNvPicPr>
            <a:picLocks noChangeAspect="1"/>
          </p:cNvPicPr>
          <p:nvPr userDrawn="1"/>
        </p:nvPicPr>
        <p:blipFill>
          <a:blip r:embed="rId4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36914" y="336230"/>
            <a:ext cx="923199" cy="877334"/>
          </a:xfrm>
          <a:prstGeom prst="rect">
            <a:avLst/>
          </a:prstGeom>
        </p:spPr>
      </p:pic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FE4ABD78-8D1D-4226-BB98-DACF2EF84F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69338" y="6144093"/>
            <a:ext cx="30861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Text Placeholder 44">
            <a:extLst>
              <a:ext uri="{FF2B5EF4-FFF2-40B4-BE49-F238E27FC236}">
                <a16:creationId xmlns:a16="http://schemas.microsoft.com/office/drawing/2014/main" id="{CD861826-A383-1D56-C8A8-EEC19CA043FD}"/>
              </a:ext>
            </a:extLst>
          </p:cNvPr>
          <p:cNvSpPr txBox="1">
            <a:spLocks/>
          </p:cNvSpPr>
          <p:nvPr userDrawn="1"/>
        </p:nvSpPr>
        <p:spPr>
          <a:xfrm>
            <a:off x="7144874" y="6144093"/>
            <a:ext cx="3086100" cy="265113"/>
          </a:xfrm>
          <a:prstGeom prst="rect">
            <a:avLst/>
          </a:prstGeom>
        </p:spPr>
        <p:txBody>
          <a:bodyPr wrap="none" rIns="0" anchor="b" anchorCtr="0"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000" kern="1200">
                <a:solidFill>
                  <a:schemeClr val="bg2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02980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98" r:id="rId14"/>
    <p:sldLayoutId id="2147483699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  <p:sldLayoutId id="2147483695" r:id="rId37"/>
    <p:sldLayoutId id="2147483696" r:id="rId38"/>
    <p:sldLayoutId id="2147483697" r:id="rId3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80975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361950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542925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tx2"/>
        </a:buClr>
        <a:buFont typeface="Arial" panose="020B0604020202020204" pitchFamily="34" charset="0"/>
        <a:buChar char="-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10000"/>
        </a:lnSpc>
        <a:spcBef>
          <a:spcPts val="1000"/>
        </a:spcBef>
        <a:spcAft>
          <a:spcPts val="400"/>
        </a:spcAft>
        <a:buFont typeface="Arial" panose="020B0604020202020204" pitchFamily="34" charset="0"/>
        <a:buNone/>
        <a:defRPr sz="1800" b="1" kern="1200">
          <a:solidFill>
            <a:schemeClr val="tx2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10000"/>
        </a:lnSpc>
        <a:spcBef>
          <a:spcPts val="1000"/>
        </a:spcBef>
        <a:spcAft>
          <a:spcPts val="400"/>
        </a:spcAft>
        <a:buFont typeface="Arial" panose="020B0604020202020204" pitchFamily="34" charset="0"/>
        <a:buNone/>
        <a:defRPr sz="1800" b="1" kern="1200">
          <a:solidFill>
            <a:schemeClr val="accent2"/>
          </a:solidFill>
          <a:latin typeface="+mn-lt"/>
          <a:ea typeface="+mn-ea"/>
          <a:cs typeface="+mn-cs"/>
        </a:defRPr>
      </a:lvl6pPr>
      <a:lvl7pPr marL="360363" indent="-360363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+mj-lt"/>
        <a:buAutoNum type="arabicPeriod"/>
        <a:defRPr sz="1800" kern="1200">
          <a:solidFill>
            <a:schemeClr val="tx2"/>
          </a:solidFill>
          <a:latin typeface="+mn-lt"/>
          <a:ea typeface="+mn-ea"/>
          <a:cs typeface="+mn-cs"/>
        </a:defRPr>
      </a:lvl7pPr>
      <a:lvl8pPr marL="722313" indent="-361950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+mj-lt"/>
        <a:buAutoNum type="alphaLcPeriod"/>
        <a:defRPr sz="1800" kern="1200">
          <a:solidFill>
            <a:schemeClr val="tx2"/>
          </a:solidFill>
          <a:latin typeface="+mn-lt"/>
          <a:ea typeface="+mn-ea"/>
          <a:cs typeface="+mn-cs"/>
        </a:defRPr>
      </a:lvl8pPr>
      <a:lvl9pPr marL="901700" indent="-179388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2"/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049">
          <p15:clr>
            <a:srgbClr val="F26B43"/>
          </p15:clr>
        </p15:guide>
        <p15:guide id="2" pos="265">
          <p15:clr>
            <a:srgbClr val="F26B43"/>
          </p15:clr>
        </p15:guide>
        <p15:guide id="3" orient="horz" pos="3774">
          <p15:clr>
            <a:srgbClr val="F26B43"/>
          </p15:clr>
        </p15:guide>
        <p15:guide id="4" pos="7405">
          <p15:clr>
            <a:srgbClr val="F26B43"/>
          </p15:clr>
        </p15:guide>
        <p15:guide id="5" orient="horz" pos="826">
          <p15:clr>
            <a:srgbClr val="A4A3A4"/>
          </p15:clr>
        </p15:guide>
        <p15:guide id="6" orient="horz" pos="546">
          <p15:clr>
            <a:srgbClr val="A4A3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EC4772C8-97F3-4E1C-822C-08683882B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564" y="880006"/>
            <a:ext cx="9986783" cy="429838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6D8A92E4-CCA0-402C-B0DD-D70A7561A4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564" y="1665288"/>
            <a:ext cx="11322874" cy="43127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pic>
        <p:nvPicPr>
          <p:cNvPr id="24" name="Afbeelding 23">
            <a:extLst>
              <a:ext uri="{FF2B5EF4-FFF2-40B4-BE49-F238E27FC236}">
                <a16:creationId xmlns:a16="http://schemas.microsoft.com/office/drawing/2014/main" id="{66998597-F759-4096-9FB4-F2BC56F292D9}"/>
              </a:ext>
            </a:extLst>
          </p:cNvPr>
          <p:cNvPicPr>
            <a:picLocks noChangeAspect="1"/>
          </p:cNvPicPr>
          <p:nvPr userDrawn="1"/>
        </p:nvPicPr>
        <p:blipFill>
          <a:blip r:embed="rId4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36914" y="336230"/>
            <a:ext cx="923199" cy="877334"/>
          </a:xfrm>
          <a:prstGeom prst="rect">
            <a:avLst/>
          </a:prstGeom>
        </p:spPr>
      </p:pic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FE4ABD78-8D1D-4226-BB98-DACF2EF84F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69338" y="6144093"/>
            <a:ext cx="30861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Text Placeholder 44">
            <a:extLst>
              <a:ext uri="{FF2B5EF4-FFF2-40B4-BE49-F238E27FC236}">
                <a16:creationId xmlns:a16="http://schemas.microsoft.com/office/drawing/2014/main" id="{CD861826-A383-1D56-C8A8-EEC19CA043FD}"/>
              </a:ext>
            </a:extLst>
          </p:cNvPr>
          <p:cNvSpPr txBox="1">
            <a:spLocks/>
          </p:cNvSpPr>
          <p:nvPr userDrawn="1"/>
        </p:nvSpPr>
        <p:spPr>
          <a:xfrm>
            <a:off x="7144874" y="6144093"/>
            <a:ext cx="3086100" cy="265113"/>
          </a:xfrm>
          <a:prstGeom prst="rect">
            <a:avLst/>
          </a:prstGeom>
        </p:spPr>
        <p:txBody>
          <a:bodyPr wrap="none" rIns="0" anchor="b" anchorCtr="0"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000" kern="1200">
                <a:solidFill>
                  <a:schemeClr val="bg2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216795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  <p:sldLayoutId id="2147483713" r:id="rId13"/>
    <p:sldLayoutId id="2147483714" r:id="rId14"/>
    <p:sldLayoutId id="2147483715" r:id="rId15"/>
    <p:sldLayoutId id="2147483716" r:id="rId16"/>
    <p:sldLayoutId id="2147483717" r:id="rId17"/>
    <p:sldLayoutId id="2147483718" r:id="rId18"/>
    <p:sldLayoutId id="2147483719" r:id="rId19"/>
    <p:sldLayoutId id="2147483720" r:id="rId20"/>
    <p:sldLayoutId id="2147483721" r:id="rId21"/>
    <p:sldLayoutId id="2147483722" r:id="rId22"/>
    <p:sldLayoutId id="2147483723" r:id="rId23"/>
    <p:sldLayoutId id="2147483724" r:id="rId24"/>
    <p:sldLayoutId id="2147483725" r:id="rId25"/>
    <p:sldLayoutId id="2147483726" r:id="rId26"/>
    <p:sldLayoutId id="2147483727" r:id="rId27"/>
    <p:sldLayoutId id="2147483728" r:id="rId28"/>
    <p:sldLayoutId id="2147483729" r:id="rId29"/>
    <p:sldLayoutId id="2147483730" r:id="rId30"/>
    <p:sldLayoutId id="2147483731" r:id="rId31"/>
    <p:sldLayoutId id="2147483732" r:id="rId32"/>
    <p:sldLayoutId id="2147483733" r:id="rId33"/>
    <p:sldLayoutId id="2147483734" r:id="rId34"/>
    <p:sldLayoutId id="2147483735" r:id="rId35"/>
    <p:sldLayoutId id="2147483736" r:id="rId36"/>
    <p:sldLayoutId id="2147483737" r:id="rId37"/>
    <p:sldLayoutId id="2147483738" r:id="rId38"/>
    <p:sldLayoutId id="2147483739" r:id="rId3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80975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361950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542925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tx2"/>
        </a:buClr>
        <a:buFont typeface="Arial" panose="020B0604020202020204" pitchFamily="34" charset="0"/>
        <a:buChar char="-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10000"/>
        </a:lnSpc>
        <a:spcBef>
          <a:spcPts val="1000"/>
        </a:spcBef>
        <a:spcAft>
          <a:spcPts val="400"/>
        </a:spcAft>
        <a:buFont typeface="Arial" panose="020B0604020202020204" pitchFamily="34" charset="0"/>
        <a:buNone/>
        <a:defRPr sz="1800" b="1" kern="1200">
          <a:solidFill>
            <a:schemeClr val="tx2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10000"/>
        </a:lnSpc>
        <a:spcBef>
          <a:spcPts val="1000"/>
        </a:spcBef>
        <a:spcAft>
          <a:spcPts val="400"/>
        </a:spcAft>
        <a:buFont typeface="Arial" panose="020B0604020202020204" pitchFamily="34" charset="0"/>
        <a:buNone/>
        <a:defRPr sz="1800" b="1" kern="1200">
          <a:solidFill>
            <a:schemeClr val="accent2"/>
          </a:solidFill>
          <a:latin typeface="+mn-lt"/>
          <a:ea typeface="+mn-ea"/>
          <a:cs typeface="+mn-cs"/>
        </a:defRPr>
      </a:lvl6pPr>
      <a:lvl7pPr marL="360363" indent="-360363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+mj-lt"/>
        <a:buAutoNum type="arabicPeriod"/>
        <a:defRPr sz="1800" kern="1200">
          <a:solidFill>
            <a:schemeClr val="tx2"/>
          </a:solidFill>
          <a:latin typeface="+mn-lt"/>
          <a:ea typeface="+mn-ea"/>
          <a:cs typeface="+mn-cs"/>
        </a:defRPr>
      </a:lvl7pPr>
      <a:lvl8pPr marL="722313" indent="-361950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+mj-lt"/>
        <a:buAutoNum type="alphaLcPeriod"/>
        <a:defRPr sz="1800" kern="1200">
          <a:solidFill>
            <a:schemeClr val="tx2"/>
          </a:solidFill>
          <a:latin typeface="+mn-lt"/>
          <a:ea typeface="+mn-ea"/>
          <a:cs typeface="+mn-cs"/>
        </a:defRPr>
      </a:lvl8pPr>
      <a:lvl9pPr marL="901700" indent="-179388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2"/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049">
          <p15:clr>
            <a:srgbClr val="F26B43"/>
          </p15:clr>
        </p15:guide>
        <p15:guide id="2" pos="265">
          <p15:clr>
            <a:srgbClr val="F26B43"/>
          </p15:clr>
        </p15:guide>
        <p15:guide id="3" orient="horz" pos="3774">
          <p15:clr>
            <a:srgbClr val="F26B43"/>
          </p15:clr>
        </p15:guide>
        <p15:guide id="4" pos="7405">
          <p15:clr>
            <a:srgbClr val="F26B43"/>
          </p15:clr>
        </p15:guide>
        <p15:guide id="5" orient="horz" pos="826">
          <p15:clr>
            <a:srgbClr val="A4A3A4"/>
          </p15:clr>
        </p15:guide>
        <p15:guide id="6" orient="horz" pos="546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jpg"/><Relationship Id="rId7" Type="http://schemas.openxmlformats.org/officeDocument/2006/relationships/image" Target="../media/image18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53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Placeholder 34">
            <a:extLst>
              <a:ext uri="{FF2B5EF4-FFF2-40B4-BE49-F238E27FC236}">
                <a16:creationId xmlns:a16="http://schemas.microsoft.com/office/drawing/2014/main" id="{57A78A3B-5CAF-7072-EEE9-E169FD213E03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l="7663" t="6294" r="4333" b="18607"/>
          <a:stretch>
            <a:fillRect/>
          </a:stretch>
        </p:blipFill>
        <p:spPr>
          <a:xfrm>
            <a:off x="760804" y="1476842"/>
            <a:ext cx="1668464" cy="1668464"/>
          </a:xfrm>
        </p:spPr>
      </p:pic>
      <p:pic>
        <p:nvPicPr>
          <p:cNvPr id="33" name="Picture Placeholder 32">
            <a:extLst>
              <a:ext uri="{FF2B5EF4-FFF2-40B4-BE49-F238E27FC236}">
                <a16:creationId xmlns:a16="http://schemas.microsoft.com/office/drawing/2014/main" id="{80E0114B-F9F4-C70B-4BCB-64CFF32294B0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3"/>
          <a:srcRect l="18858" t="34874" r="40898" b="7044"/>
          <a:stretch>
            <a:fillRect/>
          </a:stretch>
        </p:blipFill>
        <p:spPr>
          <a:xfrm>
            <a:off x="6258937" y="4318075"/>
            <a:ext cx="2316872" cy="2231641"/>
          </a:xfrm>
        </p:spPr>
      </p:pic>
      <p:pic>
        <p:nvPicPr>
          <p:cNvPr id="37" name="Picture Placeholder 36">
            <a:extLst>
              <a:ext uri="{FF2B5EF4-FFF2-40B4-BE49-F238E27FC236}">
                <a16:creationId xmlns:a16="http://schemas.microsoft.com/office/drawing/2014/main" id="{1CF6B599-1AE0-F6C4-F0EB-2A0629A305E7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4"/>
          <a:srcRect l="-729" t="11203" r="729" b="25061"/>
          <a:stretch>
            <a:fillRect/>
          </a:stretch>
        </p:blipFill>
        <p:spPr>
          <a:xfrm>
            <a:off x="9236022" y="4318075"/>
            <a:ext cx="2316872" cy="2231641"/>
          </a:xfr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42DB024-986A-9D08-44EA-29AB17D875D0}"/>
              </a:ext>
            </a:extLst>
          </p:cNvPr>
          <p:cNvSpPr/>
          <p:nvPr/>
        </p:nvSpPr>
        <p:spPr>
          <a:xfrm>
            <a:off x="7651132" y="1273241"/>
            <a:ext cx="4081888" cy="2750115"/>
          </a:xfrm>
          <a:prstGeom prst="roundRect">
            <a:avLst>
              <a:gd name="adj" fmla="val 6581"/>
            </a:avLst>
          </a:prstGeom>
          <a:solidFill>
            <a:srgbClr val="D8F1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B36F9C6-8DF4-6A89-D09C-A9C68D90BAA3}"/>
              </a:ext>
            </a:extLst>
          </p:cNvPr>
          <p:cNvSpPr/>
          <p:nvPr/>
        </p:nvSpPr>
        <p:spPr>
          <a:xfrm>
            <a:off x="3120824" y="1265288"/>
            <a:ext cx="4321598" cy="2750115"/>
          </a:xfrm>
          <a:prstGeom prst="roundRect">
            <a:avLst>
              <a:gd name="adj" fmla="val 6581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8" name="Title 42">
            <a:extLst>
              <a:ext uri="{FF2B5EF4-FFF2-40B4-BE49-F238E27FC236}">
                <a16:creationId xmlns:a16="http://schemas.microsoft.com/office/drawing/2014/main" id="{57F11E23-AFF0-0983-F25F-751248C45D98}"/>
              </a:ext>
            </a:extLst>
          </p:cNvPr>
          <p:cNvSpPr txBox="1">
            <a:spLocks/>
          </p:cNvSpPr>
          <p:nvPr/>
        </p:nvSpPr>
        <p:spPr>
          <a:xfrm>
            <a:off x="4001459" y="619019"/>
            <a:ext cx="3097307" cy="30777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Work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BA901C0-5B23-5DD9-9F7B-D65A5001A1D8}"/>
              </a:ext>
            </a:extLst>
          </p:cNvPr>
          <p:cNvGrpSpPr/>
          <p:nvPr/>
        </p:nvGrpSpPr>
        <p:grpSpPr>
          <a:xfrm>
            <a:off x="3305798" y="495000"/>
            <a:ext cx="552776" cy="504422"/>
            <a:chOff x="3236259" y="1400623"/>
            <a:chExt cx="555812" cy="555812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9869E02-43DE-D2A6-C530-6D5C9BE5896B}"/>
                </a:ext>
              </a:extLst>
            </p:cNvPr>
            <p:cNvSpPr/>
            <p:nvPr/>
          </p:nvSpPr>
          <p:spPr>
            <a:xfrm>
              <a:off x="3236259" y="1400623"/>
              <a:ext cx="555812" cy="55581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ED8EA174-B647-5C46-EF9D-FDCA89CCE4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337402" y="1501766"/>
              <a:ext cx="353527" cy="353527"/>
            </a:xfrm>
            <a:prstGeom prst="rect">
              <a:avLst/>
            </a:prstGeom>
          </p:spPr>
        </p:pic>
      </p:grpSp>
      <p:sp>
        <p:nvSpPr>
          <p:cNvPr id="12" name="Title 42">
            <a:extLst>
              <a:ext uri="{FF2B5EF4-FFF2-40B4-BE49-F238E27FC236}">
                <a16:creationId xmlns:a16="http://schemas.microsoft.com/office/drawing/2014/main" id="{02492890-64D5-97F0-EDA7-1B9FE3F1DB0F}"/>
              </a:ext>
            </a:extLst>
          </p:cNvPr>
          <p:cNvSpPr txBox="1">
            <a:spLocks/>
          </p:cNvSpPr>
          <p:nvPr/>
        </p:nvSpPr>
        <p:spPr>
          <a:xfrm>
            <a:off x="3305798" y="1412710"/>
            <a:ext cx="3389641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My role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rgbClr val="4A4A49"/>
                </a:solidFill>
                <a:latin typeface="Century Gothic" panose="020F0302020204030204"/>
              </a:rPr>
              <a:t>Procurement Head of the Beans Business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 </a:t>
            </a:r>
          </a:p>
        </p:txBody>
      </p:sp>
      <p:sp>
        <p:nvSpPr>
          <p:cNvPr id="13" name="Title 42">
            <a:extLst>
              <a:ext uri="{FF2B5EF4-FFF2-40B4-BE49-F238E27FC236}">
                <a16:creationId xmlns:a16="http://schemas.microsoft.com/office/drawing/2014/main" id="{EA717541-C172-3173-A454-8C1187774E56}"/>
              </a:ext>
            </a:extLst>
          </p:cNvPr>
          <p:cNvSpPr txBox="1">
            <a:spLocks/>
          </p:cNvSpPr>
          <p:nvPr/>
        </p:nvSpPr>
        <p:spPr>
          <a:xfrm>
            <a:off x="3305799" y="2026160"/>
            <a:ext cx="1878898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Tenure in </a:t>
            </a:r>
            <a:r>
              <a:rPr kumimoji="0" lang="en-US" sz="1000" b="1" i="0" u="none" strike="noStrike" kern="1200" cap="none" spc="0" normalizeH="0" baseline="0" noProof="0" dirty="0" err="1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ofi</a:t>
            </a: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/Olam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rgbClr val="4A4A49"/>
                </a:solidFill>
                <a:latin typeface="Century Gothic" panose="020F0302020204030204"/>
              </a:rPr>
              <a:t>23 years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 </a:t>
            </a:r>
          </a:p>
        </p:txBody>
      </p:sp>
      <p:sp>
        <p:nvSpPr>
          <p:cNvPr id="14" name="Title 42">
            <a:extLst>
              <a:ext uri="{FF2B5EF4-FFF2-40B4-BE49-F238E27FC236}">
                <a16:creationId xmlns:a16="http://schemas.microsoft.com/office/drawing/2014/main" id="{9EDD9E76-2FA5-C5AC-4AE8-E90BB9C69233}"/>
              </a:ext>
            </a:extLst>
          </p:cNvPr>
          <p:cNvSpPr txBox="1">
            <a:spLocks/>
          </p:cNvSpPr>
          <p:nvPr/>
        </p:nvSpPr>
        <p:spPr>
          <a:xfrm>
            <a:off x="3305798" y="2639610"/>
            <a:ext cx="3953668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Previous companies I have worked at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 err="1">
                <a:solidFill>
                  <a:srgbClr val="4A4A49"/>
                </a:solidFill>
                <a:latin typeface="Century Gothic" panose="020F0302020204030204"/>
              </a:rPr>
              <a:t>Cashpro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A4A49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sp>
        <p:nvSpPr>
          <p:cNvPr id="15" name="Title 42">
            <a:extLst>
              <a:ext uri="{FF2B5EF4-FFF2-40B4-BE49-F238E27FC236}">
                <a16:creationId xmlns:a16="http://schemas.microsoft.com/office/drawing/2014/main" id="{574247FF-CD6D-518C-1D39-697668ADFE66}"/>
              </a:ext>
            </a:extLst>
          </p:cNvPr>
          <p:cNvSpPr txBox="1">
            <a:spLocks/>
          </p:cNvSpPr>
          <p:nvPr/>
        </p:nvSpPr>
        <p:spPr>
          <a:xfrm>
            <a:off x="3305798" y="3253060"/>
            <a:ext cx="3953667" cy="70788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Why I joined ofi/Olam and what keeps me here?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rgbClr val="4A4A49"/>
                </a:solidFill>
                <a:latin typeface="Century Gothic" panose="020F0302020204030204"/>
              </a:rPr>
              <a:t>My previous company wound up! What keeps me here is that I enjoy the challenges of the cocoa industry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A4A49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F2CF1FE-A5A1-247A-7D43-36652D745380}"/>
              </a:ext>
            </a:extLst>
          </p:cNvPr>
          <p:cNvCxnSpPr>
            <a:cxnSpLocks/>
          </p:cNvCxnSpPr>
          <p:nvPr/>
        </p:nvCxnSpPr>
        <p:spPr>
          <a:xfrm>
            <a:off x="3305798" y="2502162"/>
            <a:ext cx="3953667" cy="0"/>
          </a:xfrm>
          <a:prstGeom prst="line">
            <a:avLst/>
          </a:prstGeom>
          <a:ln cap="rnd">
            <a:solidFill>
              <a:schemeClr val="accent2">
                <a:lumMod val="60000"/>
                <a:lumOff val="4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7BB7BDB-A23C-1BAC-7E09-ED1C2B7F4EE6}"/>
              </a:ext>
            </a:extLst>
          </p:cNvPr>
          <p:cNvCxnSpPr>
            <a:cxnSpLocks/>
          </p:cNvCxnSpPr>
          <p:nvPr/>
        </p:nvCxnSpPr>
        <p:spPr>
          <a:xfrm>
            <a:off x="3305798" y="3115612"/>
            <a:ext cx="3953667" cy="0"/>
          </a:xfrm>
          <a:prstGeom prst="line">
            <a:avLst/>
          </a:prstGeom>
          <a:ln cap="rnd">
            <a:solidFill>
              <a:schemeClr val="accent2">
                <a:lumMod val="60000"/>
                <a:lumOff val="4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B769867-0486-16CA-DA5C-18218092361C}"/>
              </a:ext>
            </a:extLst>
          </p:cNvPr>
          <p:cNvCxnSpPr>
            <a:cxnSpLocks/>
          </p:cNvCxnSpPr>
          <p:nvPr/>
        </p:nvCxnSpPr>
        <p:spPr>
          <a:xfrm>
            <a:off x="3305798" y="3927841"/>
            <a:ext cx="3953667" cy="0"/>
          </a:xfrm>
          <a:prstGeom prst="line">
            <a:avLst/>
          </a:prstGeom>
          <a:ln cap="rnd">
            <a:solidFill>
              <a:schemeClr val="accent2">
                <a:lumMod val="60000"/>
                <a:lumOff val="4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5DEA760-C8D0-5E9B-E3B7-7B0206A2513A}"/>
              </a:ext>
            </a:extLst>
          </p:cNvPr>
          <p:cNvGrpSpPr/>
          <p:nvPr/>
        </p:nvGrpSpPr>
        <p:grpSpPr>
          <a:xfrm>
            <a:off x="7841372" y="491137"/>
            <a:ext cx="3703486" cy="504422"/>
            <a:chOff x="7920849" y="1400623"/>
            <a:chExt cx="3723826" cy="555812"/>
          </a:xfrm>
        </p:grpSpPr>
        <p:sp>
          <p:nvSpPr>
            <p:cNvPr id="20" name="Title 42">
              <a:extLst>
                <a:ext uri="{FF2B5EF4-FFF2-40B4-BE49-F238E27FC236}">
                  <a16:creationId xmlns:a16="http://schemas.microsoft.com/office/drawing/2014/main" id="{E3AA6BD9-70C8-1770-D76E-B5845F7C0083}"/>
                </a:ext>
              </a:extLst>
            </p:cNvPr>
            <p:cNvSpPr txBox="1">
              <a:spLocks/>
            </p:cNvSpPr>
            <p:nvPr/>
          </p:nvSpPr>
          <p:spPr>
            <a:xfrm>
              <a:off x="8616510" y="1524641"/>
              <a:ext cx="3028165" cy="307777"/>
            </a:xfrm>
            <a:prstGeom prst="rect">
              <a:avLst/>
            </a:prstGeom>
          </p:spPr>
          <p:txBody>
            <a:bodyPr vert="horz" wrap="square" lIns="0" tIns="0" rIns="0" bIns="0" rtlCol="0" anchor="t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1" kern="1200">
                  <a:solidFill>
                    <a:schemeClr val="accent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A5B5"/>
                  </a:solidFill>
                  <a:effectLst/>
                  <a:uLnTx/>
                  <a:uFillTx/>
                  <a:latin typeface="Century Gothic" panose="020F0302020204030204"/>
                  <a:ea typeface="+mj-ea"/>
                  <a:cs typeface="+mj-cs"/>
                </a:rPr>
                <a:t>Personal </a:t>
              </a: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45B56C4E-F1AD-5713-4C85-57D37CE7D149}"/>
                </a:ext>
              </a:extLst>
            </p:cNvPr>
            <p:cNvGrpSpPr/>
            <p:nvPr/>
          </p:nvGrpSpPr>
          <p:grpSpPr>
            <a:xfrm>
              <a:off x="7920849" y="1400623"/>
              <a:ext cx="555812" cy="555812"/>
              <a:chOff x="7284340" y="1400623"/>
              <a:chExt cx="555812" cy="555812"/>
            </a:xfrm>
          </p:grpSpPr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5D1D0B4D-20F1-E7B0-85F4-56D2D5B3BACA}"/>
                  </a:ext>
                </a:extLst>
              </p:cNvPr>
              <p:cNvSpPr/>
              <p:nvPr/>
            </p:nvSpPr>
            <p:spPr>
              <a:xfrm>
                <a:off x="7284340" y="1400623"/>
                <a:ext cx="555812" cy="555812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44000" tIns="144000" rIns="144000" bIns="1440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endParaRPr>
              </a:p>
            </p:txBody>
          </p:sp>
          <p:pic>
            <p:nvPicPr>
              <p:cNvPr id="23" name="Graphic 22">
                <a:extLst>
                  <a:ext uri="{FF2B5EF4-FFF2-40B4-BE49-F238E27FC236}">
                    <a16:creationId xmlns:a16="http://schemas.microsoft.com/office/drawing/2014/main" id="{6D99244A-71A6-0158-6594-AB96384CC8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7385493" y="1487499"/>
                <a:ext cx="367793" cy="367793"/>
              </a:xfrm>
              <a:prstGeom prst="rect">
                <a:avLst/>
              </a:prstGeom>
            </p:spPr>
          </p:pic>
        </p:grpSp>
      </p:grpSp>
      <p:sp>
        <p:nvSpPr>
          <p:cNvPr id="24" name="Title 42">
            <a:extLst>
              <a:ext uri="{FF2B5EF4-FFF2-40B4-BE49-F238E27FC236}">
                <a16:creationId xmlns:a16="http://schemas.microsoft.com/office/drawing/2014/main" id="{FEF38B39-1A88-35C8-8E1A-903B4AF648A6}"/>
              </a:ext>
            </a:extLst>
          </p:cNvPr>
          <p:cNvSpPr txBox="1">
            <a:spLocks/>
          </p:cNvSpPr>
          <p:nvPr/>
        </p:nvSpPr>
        <p:spPr>
          <a:xfrm>
            <a:off x="7841372" y="1420664"/>
            <a:ext cx="3703486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S</a:t>
            </a:r>
            <a:r>
              <a:rPr kumimoji="0" lang="en-US" sz="1000" b="1" i="0" u="none" strike="noStrike" kern="1200" cap="none" spc="0" normalizeH="0" baseline="0" noProof="0" dirty="0" err="1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ignificant</a:t>
            </a: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 others / family members / furry friends in my life </a:t>
            </a: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F88D2A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rgbClr val="4A4A49"/>
                </a:solidFill>
                <a:latin typeface="Century Gothic" panose="020F0302020204030204"/>
              </a:rPr>
              <a:t>Mother and Wife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 </a:t>
            </a:r>
          </a:p>
        </p:txBody>
      </p:sp>
      <p:sp>
        <p:nvSpPr>
          <p:cNvPr id="25" name="Title 42">
            <a:extLst>
              <a:ext uri="{FF2B5EF4-FFF2-40B4-BE49-F238E27FC236}">
                <a16:creationId xmlns:a16="http://schemas.microsoft.com/office/drawing/2014/main" id="{96604EB6-529A-01D3-67FD-A2E2F9A31914}"/>
              </a:ext>
            </a:extLst>
          </p:cNvPr>
          <p:cNvSpPr txBox="1">
            <a:spLocks/>
          </p:cNvSpPr>
          <p:nvPr/>
        </p:nvSpPr>
        <p:spPr>
          <a:xfrm>
            <a:off x="7841372" y="2125354"/>
            <a:ext cx="3703486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How I enjoy spending my free time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rgbClr val="4A4A49"/>
                </a:solidFill>
                <a:latin typeface="Century Gothic" panose="020F0302020204030204"/>
              </a:rPr>
              <a:t>Hiking, listening to music, watching football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A4A49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sp>
        <p:nvSpPr>
          <p:cNvPr id="26" name="Title 42">
            <a:extLst>
              <a:ext uri="{FF2B5EF4-FFF2-40B4-BE49-F238E27FC236}">
                <a16:creationId xmlns:a16="http://schemas.microsoft.com/office/drawing/2014/main" id="{0EEC400A-D62C-5BA6-9152-586C6DDE2307}"/>
              </a:ext>
            </a:extLst>
          </p:cNvPr>
          <p:cNvSpPr txBox="1">
            <a:spLocks/>
          </p:cNvSpPr>
          <p:nvPr/>
        </p:nvSpPr>
        <p:spPr>
          <a:xfrm>
            <a:off x="7841372" y="2676156"/>
            <a:ext cx="3703486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My favorite / comfort food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rgbClr val="4A4A49"/>
                </a:solidFill>
                <a:latin typeface="Century Gothic" panose="020F0302020204030204"/>
              </a:rPr>
              <a:t>Any deliciously cooked meal goes for me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 </a:t>
            </a:r>
          </a:p>
        </p:txBody>
      </p:sp>
      <p:sp>
        <p:nvSpPr>
          <p:cNvPr id="27" name="Title 42">
            <a:extLst>
              <a:ext uri="{FF2B5EF4-FFF2-40B4-BE49-F238E27FC236}">
                <a16:creationId xmlns:a16="http://schemas.microsoft.com/office/drawing/2014/main" id="{F162BBC2-7507-DDA6-5A9A-677867567002}"/>
              </a:ext>
            </a:extLst>
          </p:cNvPr>
          <p:cNvSpPr txBox="1">
            <a:spLocks/>
          </p:cNvSpPr>
          <p:nvPr/>
        </p:nvSpPr>
        <p:spPr>
          <a:xfrm>
            <a:off x="7841372" y="3226958"/>
            <a:ext cx="3703486" cy="52322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-50" normalizeH="0" baseline="0" noProof="0" dirty="0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My favorite song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rgbClr val="4A4A49"/>
                </a:solidFill>
                <a:latin typeface="Century Gothic" panose="020F0302020204030204"/>
              </a:rPr>
              <a:t>Any good music especially jazz, reggae and local music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A4A49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E391889-5120-24D8-D5CE-B1A66665A8F4}"/>
              </a:ext>
            </a:extLst>
          </p:cNvPr>
          <p:cNvCxnSpPr>
            <a:cxnSpLocks/>
          </p:cNvCxnSpPr>
          <p:nvPr/>
        </p:nvCxnSpPr>
        <p:spPr>
          <a:xfrm>
            <a:off x="7841372" y="2019230"/>
            <a:ext cx="3703486" cy="0"/>
          </a:xfrm>
          <a:prstGeom prst="line">
            <a:avLst/>
          </a:prstGeom>
          <a:ln cap="rnd">
            <a:solidFill>
              <a:srgbClr val="07C3D7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9582132-C175-B7E7-E578-2149EFF1DDAA}"/>
              </a:ext>
            </a:extLst>
          </p:cNvPr>
          <p:cNvCxnSpPr>
            <a:cxnSpLocks/>
          </p:cNvCxnSpPr>
          <p:nvPr/>
        </p:nvCxnSpPr>
        <p:spPr>
          <a:xfrm>
            <a:off x="7841372" y="2570032"/>
            <a:ext cx="3703486" cy="0"/>
          </a:xfrm>
          <a:prstGeom prst="line">
            <a:avLst/>
          </a:prstGeom>
          <a:ln cap="rnd">
            <a:solidFill>
              <a:srgbClr val="07C3D7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5D35B2F-1841-7A74-5118-079879B7AC3D}"/>
              </a:ext>
            </a:extLst>
          </p:cNvPr>
          <p:cNvCxnSpPr>
            <a:cxnSpLocks/>
          </p:cNvCxnSpPr>
          <p:nvPr/>
        </p:nvCxnSpPr>
        <p:spPr>
          <a:xfrm>
            <a:off x="7841372" y="3120834"/>
            <a:ext cx="3703486" cy="0"/>
          </a:xfrm>
          <a:prstGeom prst="line">
            <a:avLst/>
          </a:prstGeom>
          <a:ln cap="rnd">
            <a:solidFill>
              <a:srgbClr val="07C3D7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1AB46F9-C3FF-2E25-8341-FD8AA5B652B5}"/>
              </a:ext>
            </a:extLst>
          </p:cNvPr>
          <p:cNvCxnSpPr>
            <a:cxnSpLocks/>
          </p:cNvCxnSpPr>
          <p:nvPr/>
        </p:nvCxnSpPr>
        <p:spPr>
          <a:xfrm>
            <a:off x="7841372" y="3671636"/>
            <a:ext cx="3703486" cy="0"/>
          </a:xfrm>
          <a:prstGeom prst="line">
            <a:avLst/>
          </a:prstGeom>
          <a:ln cap="rnd">
            <a:solidFill>
              <a:srgbClr val="07C3D7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BE95D92-6EFC-26A3-9768-CE894783D402}"/>
              </a:ext>
            </a:extLst>
          </p:cNvPr>
          <p:cNvCxnSpPr>
            <a:cxnSpLocks/>
          </p:cNvCxnSpPr>
          <p:nvPr/>
        </p:nvCxnSpPr>
        <p:spPr>
          <a:xfrm>
            <a:off x="3305798" y="1888736"/>
            <a:ext cx="3953667" cy="0"/>
          </a:xfrm>
          <a:prstGeom prst="line">
            <a:avLst/>
          </a:prstGeom>
          <a:ln cap="rnd">
            <a:solidFill>
              <a:schemeClr val="accent2">
                <a:lumMod val="60000"/>
                <a:lumOff val="4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itle 42">
            <a:extLst>
              <a:ext uri="{FF2B5EF4-FFF2-40B4-BE49-F238E27FC236}">
                <a16:creationId xmlns:a16="http://schemas.microsoft.com/office/drawing/2014/main" id="{E3005877-A1C9-C196-75D2-A901554C282A}"/>
              </a:ext>
            </a:extLst>
          </p:cNvPr>
          <p:cNvSpPr txBox="1">
            <a:spLocks/>
          </p:cNvSpPr>
          <p:nvPr/>
        </p:nvSpPr>
        <p:spPr>
          <a:xfrm>
            <a:off x="694088" y="336230"/>
            <a:ext cx="1801896" cy="86177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870064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Getting to</a:t>
            </a:r>
            <a:b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870064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</a:b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870064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Know Me</a:t>
            </a:r>
          </a:p>
        </p:txBody>
      </p:sp>
      <p:sp>
        <p:nvSpPr>
          <p:cNvPr id="43" name="Title 42">
            <a:extLst>
              <a:ext uri="{FF2B5EF4-FFF2-40B4-BE49-F238E27FC236}">
                <a16:creationId xmlns:a16="http://schemas.microsoft.com/office/drawing/2014/main" id="{BB74BA70-64B5-88B0-D5E2-C517C73200DE}"/>
              </a:ext>
            </a:extLst>
          </p:cNvPr>
          <p:cNvSpPr txBox="1">
            <a:spLocks/>
          </p:cNvSpPr>
          <p:nvPr/>
        </p:nvSpPr>
        <p:spPr>
          <a:xfrm>
            <a:off x="430030" y="3479535"/>
            <a:ext cx="2353322" cy="89255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solidFill>
                  <a:srgbClr val="FFFFFF"/>
                </a:solidFill>
                <a:latin typeface="Century Gothic" panose="020F0302020204030204"/>
              </a:rPr>
              <a:t>Jonathan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 </a:t>
            </a:r>
            <a:b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</a:br>
            <a:r>
              <a:rPr lang="en-US" sz="1600" dirty="0">
                <a:solidFill>
                  <a:srgbClr val="FFFFFF"/>
                </a:solidFill>
                <a:latin typeface="Century Gothic" panose="020F0302020204030204"/>
              </a:rPr>
              <a:t>Quaynor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‘</a:t>
            </a:r>
            <a:r>
              <a:rPr lang="en-US" sz="1000" dirty="0">
                <a:solidFill>
                  <a:srgbClr val="FFFFFF"/>
                </a:solidFill>
                <a:latin typeface="Century Gothic" panose="020F0302020204030204"/>
              </a:rPr>
              <a:t>Patella</a:t>
            </a: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’</a:t>
            </a:r>
          </a:p>
        </p:txBody>
      </p:sp>
      <p:sp>
        <p:nvSpPr>
          <p:cNvPr id="44" name="Title 42">
            <a:extLst>
              <a:ext uri="{FF2B5EF4-FFF2-40B4-BE49-F238E27FC236}">
                <a16:creationId xmlns:a16="http://schemas.microsoft.com/office/drawing/2014/main" id="{D2632A46-B392-B1D3-E109-B0D5DA161481}"/>
              </a:ext>
            </a:extLst>
          </p:cNvPr>
          <p:cNvSpPr txBox="1">
            <a:spLocks/>
          </p:cNvSpPr>
          <p:nvPr/>
        </p:nvSpPr>
        <p:spPr>
          <a:xfrm>
            <a:off x="622207" y="4689995"/>
            <a:ext cx="1889217" cy="8309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870064">
                    <a:lumMod val="20000"/>
                    <a:lumOff val="80000"/>
                  </a:srgbClr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A few fun facts about me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="0" dirty="0">
                <a:solidFill>
                  <a:srgbClr val="FFFFFF"/>
                </a:solidFill>
                <a:latin typeface="Century Gothic" panose="020F0302020204030204"/>
              </a:rPr>
              <a:t>I love traveling and hiking. I am a big fan of adventure movies. I love taking on new challenges.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870064">
                  <a:lumMod val="20000"/>
                  <a:lumOff val="80000"/>
                </a:srgbClr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sp>
        <p:nvSpPr>
          <p:cNvPr id="45" name="Title 42">
            <a:extLst>
              <a:ext uri="{FF2B5EF4-FFF2-40B4-BE49-F238E27FC236}">
                <a16:creationId xmlns:a16="http://schemas.microsoft.com/office/drawing/2014/main" id="{0D1ED663-2203-72C1-76B6-181D8045B99C}"/>
              </a:ext>
            </a:extLst>
          </p:cNvPr>
          <p:cNvSpPr txBox="1">
            <a:spLocks/>
          </p:cNvSpPr>
          <p:nvPr/>
        </p:nvSpPr>
        <p:spPr>
          <a:xfrm>
            <a:off x="3120824" y="4689995"/>
            <a:ext cx="2715434" cy="92333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870064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This is me outside work,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870064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doing stuff I enjoy in my life …</a:t>
            </a:r>
          </a:p>
        </p:txBody>
      </p:sp>
    </p:spTree>
    <p:extLst>
      <p:ext uri="{BB962C8B-B14F-4D97-AF65-F5344CB8AC3E}">
        <p14:creationId xmlns:p14="http://schemas.microsoft.com/office/powerpoint/2010/main" val="2121793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i Template">
  <a:themeElements>
    <a:clrScheme name="OFI template">
      <a:dk1>
        <a:srgbClr val="000000"/>
      </a:dk1>
      <a:lt1>
        <a:srgbClr val="FFFFFF"/>
      </a:lt1>
      <a:dk2>
        <a:srgbClr val="4A4A49"/>
      </a:dk2>
      <a:lt2>
        <a:srgbClr val="EDEDED"/>
      </a:lt2>
      <a:accent1>
        <a:srgbClr val="870064"/>
      </a:accent1>
      <a:accent2>
        <a:srgbClr val="F88D2A"/>
      </a:accent2>
      <a:accent3>
        <a:srgbClr val="D53547"/>
      </a:accent3>
      <a:accent4>
        <a:srgbClr val="7373C0"/>
      </a:accent4>
      <a:accent5>
        <a:srgbClr val="6EBB00"/>
      </a:accent5>
      <a:accent6>
        <a:srgbClr val="00A5B5"/>
      </a:accent6>
      <a:hlink>
        <a:srgbClr val="870064"/>
      </a:hlink>
      <a:folHlink>
        <a:srgbClr val="00A5B5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lIns="144000" tIns="144000" rIns="144000" bIns="144000" rtlCol="0" anchor="ctr"/>
      <a:lstStyle>
        <a:defPPr algn="ctr">
          <a:lnSpc>
            <a:spcPct val="90000"/>
          </a:lnSpc>
          <a:spcBef>
            <a:spcPts val="300"/>
          </a:spcBef>
          <a:spcAft>
            <a:spcPts val="300"/>
          </a:spcAft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cap="rnd">
          <a:solidFill>
            <a:schemeClr val="accent1"/>
          </a:solidFill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algn="l">
          <a:lnSpc>
            <a:spcPct val="90000"/>
          </a:lnSpc>
          <a:spcBef>
            <a:spcPts val="300"/>
          </a:spcBef>
          <a:spcAft>
            <a:spcPts val="300"/>
          </a:spcAft>
          <a:defRPr sz="2000" dirty="0" smtClean="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i PPT Template" id="{D5C3DCE5-0691-4AF1-9EEE-96F926716578}" vid="{11870F5D-79EA-4C27-8084-F1E1DF8FB8FB}"/>
    </a:ext>
  </a:extLst>
</a:theme>
</file>

<file path=ppt/theme/theme2.xml><?xml version="1.0" encoding="utf-8"?>
<a:theme xmlns:a="http://schemas.openxmlformats.org/drawingml/2006/main" name="1_ofi Template">
  <a:themeElements>
    <a:clrScheme name="OFI template">
      <a:dk1>
        <a:srgbClr val="000000"/>
      </a:dk1>
      <a:lt1>
        <a:srgbClr val="FFFFFF"/>
      </a:lt1>
      <a:dk2>
        <a:srgbClr val="4A4A49"/>
      </a:dk2>
      <a:lt2>
        <a:srgbClr val="EDEDED"/>
      </a:lt2>
      <a:accent1>
        <a:srgbClr val="870064"/>
      </a:accent1>
      <a:accent2>
        <a:srgbClr val="F88D2A"/>
      </a:accent2>
      <a:accent3>
        <a:srgbClr val="D53547"/>
      </a:accent3>
      <a:accent4>
        <a:srgbClr val="7373C0"/>
      </a:accent4>
      <a:accent5>
        <a:srgbClr val="6EBB00"/>
      </a:accent5>
      <a:accent6>
        <a:srgbClr val="00A5B5"/>
      </a:accent6>
      <a:hlink>
        <a:srgbClr val="870064"/>
      </a:hlink>
      <a:folHlink>
        <a:srgbClr val="00A5B5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lIns="144000" tIns="144000" rIns="144000" bIns="144000" rtlCol="0" anchor="ctr"/>
      <a:lstStyle>
        <a:defPPr algn="ctr">
          <a:lnSpc>
            <a:spcPct val="90000"/>
          </a:lnSpc>
          <a:spcBef>
            <a:spcPts val="300"/>
          </a:spcBef>
          <a:spcAft>
            <a:spcPts val="300"/>
          </a:spcAft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cap="rnd">
          <a:solidFill>
            <a:schemeClr val="accent1"/>
          </a:solidFill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algn="l">
          <a:lnSpc>
            <a:spcPct val="90000"/>
          </a:lnSpc>
          <a:spcBef>
            <a:spcPts val="300"/>
          </a:spcBef>
          <a:spcAft>
            <a:spcPts val="300"/>
          </a:spcAft>
          <a:defRPr sz="2000" dirty="0" smtClean="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i PPT Template" id="{D5C3DCE5-0691-4AF1-9EEE-96F926716578}" vid="{11870F5D-79EA-4C27-8084-F1E1DF8FB8FB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B56E0530D9BCD4A8EC093FCD16F3819" ma:contentTypeVersion="11" ma:contentTypeDescription="Create a new document." ma:contentTypeScope="" ma:versionID="32b22b5d553fba2b41da9c1befe93517">
  <xsd:schema xmlns:xsd="http://www.w3.org/2001/XMLSchema" xmlns:xs="http://www.w3.org/2001/XMLSchema" xmlns:p="http://schemas.microsoft.com/office/2006/metadata/properties" xmlns:ns2="6d941a29-99fa-429a-8275-e12318b4b811" xmlns:ns3="dfb70dee-856e-4f2b-acb0-69cc78a19ca7" targetNamespace="http://schemas.microsoft.com/office/2006/metadata/properties" ma:root="true" ma:fieldsID="5965b3a8f03c41096205dbbd610f9728" ns2:_="" ns3:_="">
    <xsd:import namespace="6d941a29-99fa-429a-8275-e12318b4b811"/>
    <xsd:import namespace="dfb70dee-856e-4f2b-acb0-69cc78a19ca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941a29-99fa-429a-8275-e12318b4b81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Image Tags" ma:readOnly="false" ma:fieldId="{5cf76f15-5ced-4ddc-b409-7134ff3c332f}" ma:taxonomyMulti="true" ma:sspId="faed2902-ab02-4b8b-99d3-088113d180c6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fb70dee-856e-4f2b-acb0-69cc78a19ca7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e89a9caf-c74f-4497-b4a1-f7da1534dbfa}" ma:internalName="TaxCatchAll" ma:showField="CatchAllData" ma:web="dfb70dee-856e-4f2b-acb0-69cc78a19ca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dfb70dee-856e-4f2b-acb0-69cc78a19ca7" xsi:nil="true"/>
    <lcf76f155ced4ddcb4097134ff3c332f xmlns="6d941a29-99fa-429a-8275-e12318b4b811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CF9E0945-C30E-4060-B9B7-5F999513736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87CCC3D-7B52-470E-86E2-53716579C6F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d941a29-99fa-429a-8275-e12318b4b811"/>
    <ds:schemaRef ds:uri="dfb70dee-856e-4f2b-acb0-69cc78a19ca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20A4C3F-BEC3-40AD-A472-8EBD9993C3E0}">
  <ds:schemaRefs>
    <ds:schemaRef ds:uri="http://www.w3.org/XML/1998/namespace"/>
    <ds:schemaRef ds:uri="dfb70dee-856e-4f2b-acb0-69cc78a19ca7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6d941a29-99fa-429a-8275-e12318b4b811"/>
    <ds:schemaRef ds:uri="http://purl.org/dc/dcmitype/"/>
    <ds:schemaRef ds:uri="http://purl.org/dc/terms/"/>
    <ds:schemaRef ds:uri="http://schemas.openxmlformats.org/package/2006/metadata/core-properties"/>
    <ds:schemaRef ds:uri="http://schemas.microsoft.com/office/2006/metadata/properties"/>
  </ds:schemaRefs>
</ds:datastoreItem>
</file>

<file path=docMetadata/LabelInfo.xml><?xml version="1.0" encoding="utf-8"?>
<clbl:labelList xmlns:clbl="http://schemas.microsoft.com/office/2020/mipLabelMetadata">
  <clbl:label id="{bc0fa540-86de-4f47-b7d7-504bd3d2b4df}" enabled="1" method="Standard" siteId="{5e007b6c-258b-4fde-adc1-8bf8a135885d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9947</TotalTime>
  <Words>163</Words>
  <Application>Microsoft Office PowerPoint</Application>
  <PresentationFormat>Widescreen</PresentationFormat>
  <Paragraphs>25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Century Gothic</vt:lpstr>
      <vt:lpstr>ofi Template</vt:lpstr>
      <vt:lpstr>1_ofi Template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Antal Neville</dc:creator>
  <cp:lastModifiedBy>Papa Nyan Andoh</cp:lastModifiedBy>
  <cp:revision>79</cp:revision>
  <dcterms:created xsi:type="dcterms:W3CDTF">2022-11-27T12:58:00Z</dcterms:created>
  <dcterms:modified xsi:type="dcterms:W3CDTF">2025-07-06T08:12:23Z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0x010100DB56E0530D9BCD4A8EC093FCD16F3819</vt:lpwstr>
  </property>
  <property fmtid="{D5CDD505-2E9C-101B-9397-08002B2CF9AE}" pid="3" name="MediaServiceImageTags">
    <vt:lpwstr/>
  </property>
</Properties>
</file>